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8.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82" r:id="rId4"/>
    <p:sldId id="283" r:id="rId5"/>
    <p:sldId id="258" r:id="rId6"/>
    <p:sldId id="260" r:id="rId7"/>
    <p:sldId id="284" r:id="rId8"/>
    <p:sldId id="293" r:id="rId9"/>
    <p:sldId id="285" r:id="rId10"/>
    <p:sldId id="289" r:id="rId11"/>
    <p:sldId id="286" r:id="rId12"/>
    <p:sldId id="287" r:id="rId13"/>
    <p:sldId id="288" r:id="rId14"/>
    <p:sldId id="294" r:id="rId15"/>
    <p:sldId id="290" r:id="rId16"/>
    <p:sldId id="291" r:id="rId17"/>
    <p:sldId id="292" r:id="rId18"/>
    <p:sldId id="298" r:id="rId19"/>
    <p:sldId id="307" r:id="rId20"/>
    <p:sldId id="308" r:id="rId21"/>
    <p:sldId id="295" r:id="rId22"/>
    <p:sldId id="296" r:id="rId23"/>
    <p:sldId id="297" r:id="rId24"/>
    <p:sldId id="309" r:id="rId25"/>
    <p:sldId id="312" r:id="rId26"/>
    <p:sldId id="313" r:id="rId27"/>
    <p:sldId id="310" r:id="rId28"/>
    <p:sldId id="311" r:id="rId29"/>
    <p:sldId id="314" r:id="rId30"/>
    <p:sldId id="300" r:id="rId31"/>
    <p:sldId id="302" r:id="rId32"/>
    <p:sldId id="303" r:id="rId33"/>
    <p:sldId id="304" r:id="rId34"/>
    <p:sldId id="305" r:id="rId35"/>
    <p:sldId id="306" r:id="rId36"/>
    <p:sldId id="318" r:id="rId37"/>
    <p:sldId id="320" r:id="rId38"/>
    <p:sldId id="272" r:id="rId39"/>
    <p:sldId id="321" r:id="rId40"/>
    <p:sldId id="324" r:id="rId41"/>
    <p:sldId id="325" r:id="rId42"/>
    <p:sldId id="326" r:id="rId43"/>
    <p:sldId id="327" r:id="rId44"/>
    <p:sldId id="328" r:id="rId45"/>
    <p:sldId id="330" r:id="rId46"/>
    <p:sldId id="331" r:id="rId47"/>
    <p:sldId id="332" r:id="rId48"/>
    <p:sldId id="333" r:id="rId49"/>
    <p:sldId id="334" r:id="rId50"/>
    <p:sldId id="335" r:id="rId51"/>
    <p:sldId id="336" r:id="rId52"/>
    <p:sldId id="337" r:id="rId53"/>
    <p:sldId id="338" r:id="rId54"/>
    <p:sldId id="323" r:id="rId55"/>
    <p:sldId id="322" r:id="rId56"/>
    <p:sldId id="329" r:id="rId57"/>
    <p:sldId id="281" r:id="rId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053" autoAdjust="0"/>
  </p:normalViewPr>
  <p:slideViewPr>
    <p:cSldViewPr>
      <p:cViewPr varScale="1">
        <p:scale>
          <a:sx n="77" d="100"/>
          <a:sy n="77" d="100"/>
        </p:scale>
        <p:origin x="260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837A93F0-0FA2-470F-A5DF-71B1E830BFC6}" type="datetimeFigureOut">
              <a:rPr lang="en-US" smtClean="0"/>
              <a:t>7/6/2021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25A455C-D9D7-46DD-AC09-BAADA70C5CE5}" type="slidenum">
              <a:rPr lang="en-US" smtClean="0"/>
              <a:t>‹#›</a:t>
            </a:fld>
            <a:endParaRPr lang="en-US"/>
          </a:p>
        </p:txBody>
      </p:sp>
    </p:spTree>
    <p:extLst>
      <p:ext uri="{BB962C8B-B14F-4D97-AF65-F5344CB8AC3E}">
        <p14:creationId xmlns:p14="http://schemas.microsoft.com/office/powerpoint/2010/main" val="1533564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aeldung.com/kotlin/mockito"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github.com/doanpt/Junit-tutoria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aeldung.com/kotlin/mockito"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github.com/doanpt/Junit-tutoria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2</a:t>
            </a:fld>
            <a:endParaRPr lang="en-US"/>
          </a:p>
        </p:txBody>
      </p:sp>
    </p:spTree>
    <p:extLst>
      <p:ext uri="{BB962C8B-B14F-4D97-AF65-F5344CB8AC3E}">
        <p14:creationId xmlns:p14="http://schemas.microsoft.com/office/powerpoint/2010/main" val="253751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https://www.baeldung.com/mockito-verify</a:t>
            </a:r>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52</a:t>
            </a:fld>
            <a:endParaRPr lang="en-US"/>
          </a:p>
        </p:txBody>
      </p:sp>
    </p:spTree>
    <p:extLst>
      <p:ext uri="{BB962C8B-B14F-4D97-AF65-F5344CB8AC3E}">
        <p14:creationId xmlns:p14="http://schemas.microsoft.com/office/powerpoint/2010/main" val="74748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-Platform</a:t>
            </a:r>
            <a:r>
              <a:rPr lang="en-US" baseline="0" dirty="0" smtClean="0"/>
              <a:t> is whole things to write and run junit code, it’s contain bunch of those things are a part of core platform, Developer does not interact directly with it.</a:t>
            </a:r>
          </a:p>
          <a:p>
            <a:r>
              <a:rPr lang="en-US" baseline="0" dirty="0" smtClean="0"/>
              <a:t>-Jupiter new name of Junit, It does not want to called as a API same with Junit 4, it named jupiter due to jupiter is fifth planet in the solar system and this is Junit 5</a:t>
            </a:r>
          </a:p>
          <a:p>
            <a:r>
              <a:rPr lang="en-US" baseline="0" dirty="0" smtClean="0"/>
              <a:t>Jupiter is what the thing we interact while we write the code</a:t>
            </a:r>
          </a:p>
          <a:p>
            <a:r>
              <a:rPr lang="en-US" baseline="0" dirty="0" smtClean="0"/>
              <a:t>-Vintage is another set of apis that you use when you running older junit test</a:t>
            </a:r>
          </a:p>
          <a:p>
            <a:pPr marL="171450" indent="-171450">
              <a:buFontTx/>
              <a:buChar char="-"/>
            </a:pPr>
            <a:r>
              <a:rPr lang="en-US" baseline="0" dirty="0" smtClean="0"/>
              <a:t>3</a:t>
            </a:r>
            <a:r>
              <a:rPr lang="en-US" baseline="30000" dirty="0" smtClean="0"/>
              <a:t>rd</a:t>
            </a:r>
            <a:r>
              <a:rPr lang="en-US" baseline="0" dirty="0" smtClean="0"/>
              <a:t> party extension, you don’t want to use Junit api, you can come with your own api and still use core test engine to run your test</a:t>
            </a:r>
          </a:p>
          <a:p>
            <a:pPr marL="0" indent="0">
              <a:buFontTx/>
              <a:buNone/>
            </a:pPr>
            <a:r>
              <a:rPr lang="en-US" baseline="0" dirty="0" smtClean="0"/>
              <a:t>- IDE and tools use platform directly to run your code</a:t>
            </a:r>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9</a:t>
            </a:fld>
            <a:endParaRPr lang="en-US"/>
          </a:p>
        </p:txBody>
      </p:sp>
    </p:spTree>
    <p:extLst>
      <p:ext uri="{BB962C8B-B14F-4D97-AF65-F5344CB8AC3E}">
        <p14:creationId xmlns:p14="http://schemas.microsoft.com/office/powerpoint/2010/main" val="276308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-Platform</a:t>
            </a:r>
            <a:r>
              <a:rPr lang="en-US" baseline="0" dirty="0" smtClean="0"/>
              <a:t> is whole things to write and run junit code, it’s contain bunch of those things are a part of core platform, Developer does not interact directly with it.</a:t>
            </a:r>
          </a:p>
          <a:p>
            <a:r>
              <a:rPr lang="en-US" baseline="0" dirty="0" smtClean="0"/>
              <a:t>-Jupiter new name of Junit, It does not want to called as a API same with Junit 4, it named jupiter due to jupiter is fifth planet in the solar system and this is Junit 5</a:t>
            </a:r>
          </a:p>
          <a:p>
            <a:r>
              <a:rPr lang="en-US" baseline="0" dirty="0" smtClean="0"/>
              <a:t>Jupiter is what the thing we interact while we write the code</a:t>
            </a:r>
          </a:p>
          <a:p>
            <a:r>
              <a:rPr lang="en-US" baseline="0" dirty="0" smtClean="0"/>
              <a:t>-Vintage is another set of apis that you use when you running older junit test</a:t>
            </a:r>
          </a:p>
          <a:p>
            <a:pPr marL="171450" indent="-171450">
              <a:buFontTx/>
              <a:buChar char="-"/>
            </a:pPr>
            <a:r>
              <a:rPr lang="en-US" baseline="0" dirty="0" smtClean="0"/>
              <a:t>3</a:t>
            </a:r>
            <a:r>
              <a:rPr lang="en-US" baseline="30000" dirty="0" smtClean="0"/>
              <a:t>rd</a:t>
            </a:r>
            <a:r>
              <a:rPr lang="en-US" baseline="0" dirty="0" smtClean="0"/>
              <a:t> party extension, you don’t want to use Junit api, you can come with your own api and still use core test engine to run your test</a:t>
            </a:r>
          </a:p>
          <a:p>
            <a:pPr marL="0" indent="0">
              <a:buFontTx/>
              <a:buNone/>
            </a:pPr>
            <a:r>
              <a:rPr lang="en-US" baseline="0" dirty="0" smtClean="0"/>
              <a:t>- IDE and tools use platform directly to run your code</a:t>
            </a:r>
            <a:endParaRPr lang="en-US" dirty="0" smtClean="0"/>
          </a:p>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10</a:t>
            </a:fld>
            <a:endParaRPr lang="en-US"/>
          </a:p>
        </p:txBody>
      </p:sp>
    </p:spTree>
    <p:extLst>
      <p:ext uri="{BB962C8B-B14F-4D97-AF65-F5344CB8AC3E}">
        <p14:creationId xmlns:p14="http://schemas.microsoft.com/office/powerpoint/2010/main" val="27029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17</a:t>
            </a:fld>
            <a:endParaRPr lang="en-US"/>
          </a:p>
        </p:txBody>
      </p:sp>
    </p:spTree>
    <p:extLst>
      <p:ext uri="{BB962C8B-B14F-4D97-AF65-F5344CB8AC3E}">
        <p14:creationId xmlns:p14="http://schemas.microsoft.com/office/powerpoint/2010/main" val="66210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smtClean="0">
                <a:latin typeface="Arial" panose="020B0604020202020204" pitchFamily="34" charset="0"/>
              </a:rPr>
              <a:t>a good equals method has some initial checks like checking for null, checking whether this == that, check instanceof, etc...  then it calls compareTo</a:t>
            </a:r>
          </a:p>
        </p:txBody>
      </p:sp>
      <p:sp>
        <p:nvSpPr>
          <p:cNvPr id="4" name="Slide Number Placeholder 3"/>
          <p:cNvSpPr>
            <a:spLocks noGrp="1"/>
          </p:cNvSpPr>
          <p:nvPr>
            <p:ph type="sldNum" sz="quarter" idx="10"/>
          </p:nvPr>
        </p:nvSpPr>
        <p:spPr/>
        <p:txBody>
          <a:bodyPr/>
          <a:lstStyle/>
          <a:p>
            <a:fld id="{025A455C-D9D7-46DD-AC09-BAADA70C5CE5}" type="slidenum">
              <a:rPr lang="en-US" smtClean="0"/>
              <a:t>21</a:t>
            </a:fld>
            <a:endParaRPr lang="en-US"/>
          </a:p>
        </p:txBody>
      </p:sp>
    </p:spTree>
    <p:extLst>
      <p:ext uri="{BB962C8B-B14F-4D97-AF65-F5344CB8AC3E}">
        <p14:creationId xmlns:p14="http://schemas.microsoft.com/office/powerpoint/2010/main" val="44711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https://www.baeldung.com/kotlin/mockito</a:t>
            </a:r>
            <a:endParaRPr lang="en-US" dirty="0" smtClean="0"/>
          </a:p>
          <a:p>
            <a:r>
              <a:rPr lang="en-US" dirty="0" smtClean="0">
                <a:hlinkClick r:id="rId4"/>
              </a:rPr>
              <a:t>https://github.com/doanpt/Junit-tutorial</a:t>
            </a:r>
            <a:endParaRPr lang="en-US" dirty="0" smtClean="0"/>
          </a:p>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40</a:t>
            </a:fld>
            <a:endParaRPr lang="en-US"/>
          </a:p>
        </p:txBody>
      </p:sp>
    </p:spTree>
    <p:extLst>
      <p:ext uri="{BB962C8B-B14F-4D97-AF65-F5344CB8AC3E}">
        <p14:creationId xmlns:p14="http://schemas.microsoft.com/office/powerpoint/2010/main" val="205646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https://www.baeldung.com/kotlin/mockito</a:t>
            </a:r>
            <a:endParaRPr lang="en-US" dirty="0" smtClean="0"/>
          </a:p>
          <a:p>
            <a:r>
              <a:rPr lang="en-US" dirty="0" smtClean="0">
                <a:hlinkClick r:id="rId4"/>
              </a:rPr>
              <a:t>https://github.com/doanpt/Junit-tutorial</a:t>
            </a:r>
            <a:endParaRPr lang="en-US" dirty="0" smtClean="0"/>
          </a:p>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41</a:t>
            </a:fld>
            <a:endParaRPr lang="en-US"/>
          </a:p>
        </p:txBody>
      </p:sp>
    </p:spTree>
    <p:extLst>
      <p:ext uri="{BB962C8B-B14F-4D97-AF65-F5344CB8AC3E}">
        <p14:creationId xmlns:p14="http://schemas.microsoft.com/office/powerpoint/2010/main" val="169618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https://www.baeldung.com/mockito-series</a:t>
            </a:r>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47</a:t>
            </a:fld>
            <a:endParaRPr lang="en-US"/>
          </a:p>
        </p:txBody>
      </p:sp>
    </p:spTree>
    <p:extLst>
      <p:ext uri="{BB962C8B-B14F-4D97-AF65-F5344CB8AC3E}">
        <p14:creationId xmlns:p14="http://schemas.microsoft.com/office/powerpoint/2010/main" val="3200914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A455C-D9D7-46DD-AC09-BAADA70C5CE5}" type="slidenum">
              <a:rPr lang="en-US" smtClean="0"/>
              <a:t>51</a:t>
            </a:fld>
            <a:endParaRPr lang="en-US"/>
          </a:p>
        </p:txBody>
      </p:sp>
    </p:spTree>
    <p:extLst>
      <p:ext uri="{BB962C8B-B14F-4D97-AF65-F5344CB8AC3E}">
        <p14:creationId xmlns:p14="http://schemas.microsoft.com/office/powerpoint/2010/main" val="278736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003366"/>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00336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003366"/>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00336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3200400" cy="6858000"/>
          </a:xfrm>
          <a:custGeom>
            <a:avLst/>
            <a:gdLst/>
            <a:ahLst/>
            <a:cxnLst/>
            <a:rect l="l" t="t" r="r" b="b"/>
            <a:pathLst>
              <a:path w="3200400" h="6858000">
                <a:moveTo>
                  <a:pt x="3200400" y="0"/>
                </a:moveTo>
                <a:lnTo>
                  <a:pt x="762000" y="0"/>
                </a:lnTo>
                <a:lnTo>
                  <a:pt x="457200" y="0"/>
                </a:lnTo>
                <a:lnTo>
                  <a:pt x="0" y="0"/>
                </a:lnTo>
                <a:lnTo>
                  <a:pt x="0" y="6858000"/>
                </a:lnTo>
                <a:lnTo>
                  <a:pt x="762000" y="6858000"/>
                </a:lnTo>
                <a:lnTo>
                  <a:pt x="762000" y="1167130"/>
                </a:lnTo>
                <a:lnTo>
                  <a:pt x="762000" y="1056640"/>
                </a:lnTo>
                <a:lnTo>
                  <a:pt x="768502" y="1002512"/>
                </a:lnTo>
                <a:lnTo>
                  <a:pt x="783590" y="947420"/>
                </a:lnTo>
                <a:lnTo>
                  <a:pt x="811047" y="892022"/>
                </a:lnTo>
                <a:lnTo>
                  <a:pt x="847090" y="843280"/>
                </a:lnTo>
                <a:lnTo>
                  <a:pt x="896137" y="803910"/>
                </a:lnTo>
                <a:lnTo>
                  <a:pt x="946150" y="775970"/>
                </a:lnTo>
                <a:lnTo>
                  <a:pt x="1018540" y="762000"/>
                </a:lnTo>
                <a:lnTo>
                  <a:pt x="1060450" y="764540"/>
                </a:lnTo>
                <a:lnTo>
                  <a:pt x="3200400" y="762000"/>
                </a:lnTo>
                <a:lnTo>
                  <a:pt x="3200400" y="0"/>
                </a:lnTo>
                <a:close/>
              </a:path>
            </a:pathLst>
          </a:custGeom>
          <a:solidFill>
            <a:srgbClr val="98CC98"/>
          </a:solidFill>
        </p:spPr>
        <p:txBody>
          <a:bodyPr wrap="square" lIns="0" tIns="0" rIns="0" bIns="0" rtlCol="0"/>
          <a:lstStyle/>
          <a:p>
            <a:endParaRPr/>
          </a:p>
        </p:txBody>
      </p:sp>
      <p:sp>
        <p:nvSpPr>
          <p:cNvPr id="17" name="bg object 17"/>
          <p:cNvSpPr/>
          <p:nvPr/>
        </p:nvSpPr>
        <p:spPr>
          <a:xfrm>
            <a:off x="228600" y="1981199"/>
            <a:ext cx="7391400" cy="318770"/>
          </a:xfrm>
          <a:custGeom>
            <a:avLst/>
            <a:gdLst/>
            <a:ahLst/>
            <a:cxnLst/>
            <a:rect l="l" t="t" r="r" b="b"/>
            <a:pathLst>
              <a:path w="7391400" h="318769">
                <a:moveTo>
                  <a:pt x="7391400" y="0"/>
                </a:moveTo>
                <a:lnTo>
                  <a:pt x="393700" y="0"/>
                </a:lnTo>
                <a:lnTo>
                  <a:pt x="381000" y="0"/>
                </a:lnTo>
                <a:lnTo>
                  <a:pt x="196850" y="0"/>
                </a:lnTo>
                <a:lnTo>
                  <a:pt x="147866" y="6299"/>
                </a:lnTo>
                <a:lnTo>
                  <a:pt x="101777" y="23660"/>
                </a:lnTo>
                <a:lnTo>
                  <a:pt x="61277" y="49847"/>
                </a:lnTo>
                <a:lnTo>
                  <a:pt x="29019" y="82600"/>
                </a:lnTo>
                <a:lnTo>
                  <a:pt x="7696" y="119659"/>
                </a:lnTo>
                <a:lnTo>
                  <a:pt x="0" y="158750"/>
                </a:lnTo>
                <a:lnTo>
                  <a:pt x="7696" y="198386"/>
                </a:lnTo>
                <a:lnTo>
                  <a:pt x="29019" y="235800"/>
                </a:lnTo>
                <a:lnTo>
                  <a:pt x="61277" y="268770"/>
                </a:lnTo>
                <a:lnTo>
                  <a:pt x="101777" y="295071"/>
                </a:lnTo>
                <a:lnTo>
                  <a:pt x="147866" y="312483"/>
                </a:lnTo>
                <a:lnTo>
                  <a:pt x="196850" y="318770"/>
                </a:lnTo>
                <a:lnTo>
                  <a:pt x="393700" y="318770"/>
                </a:lnTo>
                <a:lnTo>
                  <a:pt x="393700" y="317500"/>
                </a:lnTo>
                <a:lnTo>
                  <a:pt x="7391400" y="317500"/>
                </a:lnTo>
                <a:lnTo>
                  <a:pt x="7391400" y="0"/>
                </a:lnTo>
                <a:close/>
              </a:path>
            </a:pathLst>
          </a:custGeom>
          <a:solidFill>
            <a:srgbClr val="003366"/>
          </a:solidFill>
        </p:spPr>
        <p:txBody>
          <a:bodyPr wrap="square" lIns="0" tIns="0" rIns="0" bIns="0" rtlCol="0"/>
          <a:lstStyle/>
          <a:p>
            <a:endParaRPr/>
          </a:p>
        </p:txBody>
      </p:sp>
      <p:sp>
        <p:nvSpPr>
          <p:cNvPr id="2" name="Holder 2"/>
          <p:cNvSpPr>
            <a:spLocks noGrp="1"/>
          </p:cNvSpPr>
          <p:nvPr>
            <p:ph type="title"/>
          </p:nvPr>
        </p:nvSpPr>
        <p:spPr>
          <a:xfrm>
            <a:off x="3903979" y="1357629"/>
            <a:ext cx="1749425" cy="756919"/>
          </a:xfrm>
          <a:prstGeom prst="rect">
            <a:avLst/>
          </a:prstGeom>
        </p:spPr>
        <p:txBody>
          <a:bodyPr wrap="square" lIns="0" tIns="0" rIns="0" bIns="0">
            <a:spAutoFit/>
          </a:bodyPr>
          <a:lstStyle>
            <a:lvl1pPr>
              <a:defRPr sz="4800" b="1" i="0">
                <a:solidFill>
                  <a:srgbClr val="003366"/>
                </a:solidFill>
                <a:latin typeface="Arial"/>
                <a:cs typeface="Arial"/>
              </a:defRPr>
            </a:lvl1pPr>
          </a:lstStyle>
          <a:p>
            <a:endParaRPr/>
          </a:p>
        </p:txBody>
      </p:sp>
      <p:sp>
        <p:nvSpPr>
          <p:cNvPr id="3" name="Holder 3"/>
          <p:cNvSpPr>
            <a:spLocks noGrp="1"/>
          </p:cNvSpPr>
          <p:nvPr>
            <p:ph type="body" idx="1"/>
          </p:nvPr>
        </p:nvSpPr>
        <p:spPr>
          <a:xfrm>
            <a:off x="1410969" y="2806700"/>
            <a:ext cx="6864984" cy="1485900"/>
          </a:xfrm>
          <a:prstGeom prst="rect">
            <a:avLst/>
          </a:prstGeom>
        </p:spPr>
        <p:txBody>
          <a:bodyPr wrap="square" lIns="0" tIns="0" rIns="0" bIns="0">
            <a:spAutoFit/>
          </a:bodyPr>
          <a:lstStyle>
            <a:lvl1pPr>
              <a:defRPr sz="1600" b="0" i="0">
                <a:solidFill>
                  <a:srgbClr val="003366"/>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7/6/2021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code.google.com/p/mockito"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baeldung.com/mockito-annotations" TargetMode="External"/><Relationship Id="rId2" Type="http://schemas.openxmlformats.org/officeDocument/2006/relationships/hyperlink" Target="https://github.com/doanpt/Junit-tutoria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baeldung.com/mockito-behavio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doanpt/Junit-tutorial/commit/f350c1e2aca8f9889d7ca75d525b212af9c62ec6" TargetMode="External"/><Relationship Id="rId7" Type="http://schemas.openxmlformats.org/officeDocument/2006/relationships/hyperlink" Target="https://github.com/doanpt/Junit-tutorial/commit/454006dab8b7dde5586499eda6f7a9edb5bb1480" TargetMode="External"/><Relationship Id="rId2" Type="http://schemas.openxmlformats.org/officeDocument/2006/relationships/hyperlink" Target="https://github.com/doanpt/Junit-tutorial/commit/287fd6a6b1c9c721f5abe88acdd18ba81551a7bc" TargetMode="External"/><Relationship Id="rId1" Type="http://schemas.openxmlformats.org/officeDocument/2006/relationships/slideLayout" Target="../slideLayouts/slideLayout2.xml"/><Relationship Id="rId6" Type="http://schemas.openxmlformats.org/officeDocument/2006/relationships/hyperlink" Target="https://github.com/doanpt/Junit-tutorial/commit/7cfabac1d36b5b7510cdefa5607465c06055a4e1" TargetMode="External"/><Relationship Id="rId5" Type="http://schemas.openxmlformats.org/officeDocument/2006/relationships/hyperlink" Target="https://github.com/doanpt/Junit-tutorial/commit/aebf11626a0210af7ea6d4b1927a5cbf93fd12cb" TargetMode="External"/><Relationship Id="rId4" Type="http://schemas.openxmlformats.org/officeDocument/2006/relationships/hyperlink" Target="https://github.com/doanpt/Junit-tutorial/commit/0dc2e50610de8669b2fb219937020d636dd70a05"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doanpt/Junit-tutorial" TargetMode="External"/><Relationship Id="rId2" Type="http://schemas.openxmlformats.org/officeDocument/2006/relationships/hyperlink" Target="https://www.baeldung.com/kotlin/mock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www.youtube.com/playlist?list=PLqq-6Pq4lTTa4ad5JISViSb2FVG8Vwa4o" TargetMode="External"/><Relationship Id="rId3" Type="http://schemas.openxmlformats.org/officeDocument/2006/relationships/hyperlink" Target="https://shareprogramming.net/gioi-thieu-junit-5-java-testing-framework/" TargetMode="External"/><Relationship Id="rId7" Type="http://schemas.openxmlformats.org/officeDocument/2006/relationships/hyperlink" Target="https://www.youtube.com/watch?v=flpmSXVTqBI" TargetMode="External"/><Relationship Id="rId2" Type="http://schemas.openxmlformats.org/officeDocument/2006/relationships/hyperlink" Target="https://programmingtechie.com/2020/12/26/junit-5-complete-tutorial/" TargetMode="External"/><Relationship Id="rId1" Type="http://schemas.openxmlformats.org/officeDocument/2006/relationships/slideLayout" Target="../slideLayouts/slideLayout2.xml"/><Relationship Id="rId6" Type="http://schemas.openxmlformats.org/officeDocument/2006/relationships/hyperlink" Target="https://www.arhohuttunen.com/junit-5-kotlin/" TargetMode="External"/><Relationship Id="rId11" Type="http://schemas.openxmlformats.org/officeDocument/2006/relationships/hyperlink" Target="https://fpt-software.udemy.com/course/mockito-tutorial-with-junit-examples/" TargetMode="External"/><Relationship Id="rId5" Type="http://schemas.openxmlformats.org/officeDocument/2006/relationships/hyperlink" Target="https://www.baeldung.com/mockito-series" TargetMode="External"/><Relationship Id="rId10" Type="http://schemas.openxmlformats.org/officeDocument/2006/relationships/hyperlink" Target="https://www.udemy.com/course/junitandmockitocrashcourse/" TargetMode="External"/><Relationship Id="rId4" Type="http://schemas.openxmlformats.org/officeDocument/2006/relationships/hyperlink" Target="https://www.baeldung.com/kotlin/junit-5-kotlin" TargetMode="External"/><Relationship Id="rId9" Type="http://schemas.openxmlformats.org/officeDocument/2006/relationships/hyperlink" Target="https://udemy.com/course/junit5-for-beginners/" TargetMode="Externa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509000" cy="6858000"/>
            <a:chOff x="0" y="0"/>
            <a:chExt cx="8509000" cy="6858000"/>
          </a:xfrm>
        </p:grpSpPr>
        <p:sp>
          <p:nvSpPr>
            <p:cNvPr id="3" name="object 3"/>
            <p:cNvSpPr/>
            <p:nvPr/>
          </p:nvSpPr>
          <p:spPr>
            <a:xfrm>
              <a:off x="0" y="0"/>
              <a:ext cx="4572000" cy="6858000"/>
            </a:xfrm>
            <a:custGeom>
              <a:avLst/>
              <a:gdLst/>
              <a:ahLst/>
              <a:cxnLst/>
              <a:rect l="l" t="t" r="r" b="b"/>
              <a:pathLst>
                <a:path w="4572000" h="6858000">
                  <a:moveTo>
                    <a:pt x="4572000" y="0"/>
                  </a:moveTo>
                  <a:lnTo>
                    <a:pt x="0" y="0"/>
                  </a:lnTo>
                  <a:lnTo>
                    <a:pt x="0" y="6858000"/>
                  </a:lnTo>
                  <a:lnTo>
                    <a:pt x="4572000" y="6858000"/>
                  </a:lnTo>
                  <a:close/>
                </a:path>
              </a:pathLst>
            </a:custGeom>
            <a:solidFill>
              <a:srgbClr val="98CC98"/>
            </a:solidFill>
          </p:spPr>
          <p:txBody>
            <a:bodyPr wrap="square" lIns="0" tIns="0" rIns="0" bIns="0" rtlCol="0"/>
            <a:lstStyle/>
            <a:p>
              <a:endParaRPr/>
            </a:p>
          </p:txBody>
        </p:sp>
        <p:sp>
          <p:nvSpPr>
            <p:cNvPr id="4" name="object 4"/>
            <p:cNvSpPr/>
            <p:nvPr/>
          </p:nvSpPr>
          <p:spPr>
            <a:xfrm>
              <a:off x="685800" y="990600"/>
              <a:ext cx="5181600" cy="1905000"/>
            </a:xfrm>
            <a:custGeom>
              <a:avLst/>
              <a:gdLst/>
              <a:ahLst/>
              <a:cxnLst/>
              <a:rect l="l" t="t" r="r" b="b"/>
              <a:pathLst>
                <a:path w="5181600" h="1905000">
                  <a:moveTo>
                    <a:pt x="4229100" y="0"/>
                  </a:moveTo>
                  <a:lnTo>
                    <a:pt x="952500" y="0"/>
                  </a:lnTo>
                  <a:lnTo>
                    <a:pt x="907866" y="1380"/>
                  </a:lnTo>
                  <a:lnTo>
                    <a:pt x="863319" y="5464"/>
                  </a:lnTo>
                  <a:lnTo>
                    <a:pt x="818947" y="12164"/>
                  </a:lnTo>
                  <a:lnTo>
                    <a:pt x="774836" y="21394"/>
                  </a:lnTo>
                  <a:lnTo>
                    <a:pt x="731074" y="33064"/>
                  </a:lnTo>
                  <a:lnTo>
                    <a:pt x="687748" y="47090"/>
                  </a:lnTo>
                  <a:lnTo>
                    <a:pt x="644946" y="63382"/>
                  </a:lnTo>
                  <a:lnTo>
                    <a:pt x="602753" y="81855"/>
                  </a:lnTo>
                  <a:lnTo>
                    <a:pt x="561259" y="102421"/>
                  </a:lnTo>
                  <a:lnTo>
                    <a:pt x="520549" y="124992"/>
                  </a:lnTo>
                  <a:lnTo>
                    <a:pt x="480711" y="149482"/>
                  </a:lnTo>
                  <a:lnTo>
                    <a:pt x="441833" y="175803"/>
                  </a:lnTo>
                  <a:lnTo>
                    <a:pt x="404001" y="203868"/>
                  </a:lnTo>
                  <a:lnTo>
                    <a:pt x="367303" y="233590"/>
                  </a:lnTo>
                  <a:lnTo>
                    <a:pt x="331825" y="264882"/>
                  </a:lnTo>
                  <a:lnTo>
                    <a:pt x="297656" y="297656"/>
                  </a:lnTo>
                  <a:lnTo>
                    <a:pt x="264882" y="331825"/>
                  </a:lnTo>
                  <a:lnTo>
                    <a:pt x="233590" y="367303"/>
                  </a:lnTo>
                  <a:lnTo>
                    <a:pt x="203868" y="404001"/>
                  </a:lnTo>
                  <a:lnTo>
                    <a:pt x="175803" y="441833"/>
                  </a:lnTo>
                  <a:lnTo>
                    <a:pt x="149482" y="480711"/>
                  </a:lnTo>
                  <a:lnTo>
                    <a:pt x="124992" y="520549"/>
                  </a:lnTo>
                  <a:lnTo>
                    <a:pt x="102421" y="561259"/>
                  </a:lnTo>
                  <a:lnTo>
                    <a:pt x="81855" y="602753"/>
                  </a:lnTo>
                  <a:lnTo>
                    <a:pt x="63382" y="644946"/>
                  </a:lnTo>
                  <a:lnTo>
                    <a:pt x="47090" y="687748"/>
                  </a:lnTo>
                  <a:lnTo>
                    <a:pt x="33064" y="731074"/>
                  </a:lnTo>
                  <a:lnTo>
                    <a:pt x="21394" y="774836"/>
                  </a:lnTo>
                  <a:lnTo>
                    <a:pt x="12164" y="818947"/>
                  </a:lnTo>
                  <a:lnTo>
                    <a:pt x="5464" y="863319"/>
                  </a:lnTo>
                  <a:lnTo>
                    <a:pt x="1380" y="907866"/>
                  </a:lnTo>
                  <a:lnTo>
                    <a:pt x="0" y="952500"/>
                  </a:lnTo>
                  <a:lnTo>
                    <a:pt x="1380" y="997133"/>
                  </a:lnTo>
                  <a:lnTo>
                    <a:pt x="5464" y="1041680"/>
                  </a:lnTo>
                  <a:lnTo>
                    <a:pt x="12164" y="1086052"/>
                  </a:lnTo>
                  <a:lnTo>
                    <a:pt x="21394" y="1130163"/>
                  </a:lnTo>
                  <a:lnTo>
                    <a:pt x="33064" y="1173925"/>
                  </a:lnTo>
                  <a:lnTo>
                    <a:pt x="47090" y="1217251"/>
                  </a:lnTo>
                  <a:lnTo>
                    <a:pt x="63382" y="1260053"/>
                  </a:lnTo>
                  <a:lnTo>
                    <a:pt x="81855" y="1302246"/>
                  </a:lnTo>
                  <a:lnTo>
                    <a:pt x="102421" y="1343740"/>
                  </a:lnTo>
                  <a:lnTo>
                    <a:pt x="124992" y="1384450"/>
                  </a:lnTo>
                  <a:lnTo>
                    <a:pt x="149482" y="1424288"/>
                  </a:lnTo>
                  <a:lnTo>
                    <a:pt x="175803" y="1463166"/>
                  </a:lnTo>
                  <a:lnTo>
                    <a:pt x="203868" y="1500998"/>
                  </a:lnTo>
                  <a:lnTo>
                    <a:pt x="233590" y="1537696"/>
                  </a:lnTo>
                  <a:lnTo>
                    <a:pt x="264882" y="1573174"/>
                  </a:lnTo>
                  <a:lnTo>
                    <a:pt x="297656" y="1607343"/>
                  </a:lnTo>
                  <a:lnTo>
                    <a:pt x="331825" y="1640117"/>
                  </a:lnTo>
                  <a:lnTo>
                    <a:pt x="367303" y="1671409"/>
                  </a:lnTo>
                  <a:lnTo>
                    <a:pt x="404001" y="1701131"/>
                  </a:lnTo>
                  <a:lnTo>
                    <a:pt x="441833" y="1729196"/>
                  </a:lnTo>
                  <a:lnTo>
                    <a:pt x="480711" y="1755517"/>
                  </a:lnTo>
                  <a:lnTo>
                    <a:pt x="520549" y="1780007"/>
                  </a:lnTo>
                  <a:lnTo>
                    <a:pt x="561259" y="1802578"/>
                  </a:lnTo>
                  <a:lnTo>
                    <a:pt x="602753" y="1823144"/>
                  </a:lnTo>
                  <a:lnTo>
                    <a:pt x="644946" y="1841617"/>
                  </a:lnTo>
                  <a:lnTo>
                    <a:pt x="687748" y="1857909"/>
                  </a:lnTo>
                  <a:lnTo>
                    <a:pt x="731074" y="1871935"/>
                  </a:lnTo>
                  <a:lnTo>
                    <a:pt x="774836" y="1883605"/>
                  </a:lnTo>
                  <a:lnTo>
                    <a:pt x="818947" y="1892835"/>
                  </a:lnTo>
                  <a:lnTo>
                    <a:pt x="863319" y="1899535"/>
                  </a:lnTo>
                  <a:lnTo>
                    <a:pt x="907866" y="1903619"/>
                  </a:lnTo>
                  <a:lnTo>
                    <a:pt x="952500" y="1905000"/>
                  </a:lnTo>
                  <a:lnTo>
                    <a:pt x="4229100" y="1905000"/>
                  </a:lnTo>
                  <a:lnTo>
                    <a:pt x="4273733" y="1903619"/>
                  </a:lnTo>
                  <a:lnTo>
                    <a:pt x="4318280" y="1899535"/>
                  </a:lnTo>
                  <a:lnTo>
                    <a:pt x="4362652" y="1892835"/>
                  </a:lnTo>
                  <a:lnTo>
                    <a:pt x="4406763" y="1883605"/>
                  </a:lnTo>
                  <a:lnTo>
                    <a:pt x="4450525" y="1871935"/>
                  </a:lnTo>
                  <a:lnTo>
                    <a:pt x="4493851" y="1857909"/>
                  </a:lnTo>
                  <a:lnTo>
                    <a:pt x="4536653" y="1841617"/>
                  </a:lnTo>
                  <a:lnTo>
                    <a:pt x="4578846" y="1823144"/>
                  </a:lnTo>
                  <a:lnTo>
                    <a:pt x="4620340" y="1802578"/>
                  </a:lnTo>
                  <a:lnTo>
                    <a:pt x="4661050" y="1780007"/>
                  </a:lnTo>
                  <a:lnTo>
                    <a:pt x="4700888" y="1755517"/>
                  </a:lnTo>
                  <a:lnTo>
                    <a:pt x="4739766" y="1729196"/>
                  </a:lnTo>
                  <a:lnTo>
                    <a:pt x="4777598" y="1701131"/>
                  </a:lnTo>
                  <a:lnTo>
                    <a:pt x="4814296" y="1671409"/>
                  </a:lnTo>
                  <a:lnTo>
                    <a:pt x="4849774" y="1640117"/>
                  </a:lnTo>
                  <a:lnTo>
                    <a:pt x="4883943" y="1607343"/>
                  </a:lnTo>
                  <a:lnTo>
                    <a:pt x="4916717" y="1573174"/>
                  </a:lnTo>
                  <a:lnTo>
                    <a:pt x="4948009" y="1537696"/>
                  </a:lnTo>
                  <a:lnTo>
                    <a:pt x="4977731" y="1500998"/>
                  </a:lnTo>
                  <a:lnTo>
                    <a:pt x="5005796" y="1463166"/>
                  </a:lnTo>
                  <a:lnTo>
                    <a:pt x="5032117" y="1424288"/>
                  </a:lnTo>
                  <a:lnTo>
                    <a:pt x="5056607" y="1384450"/>
                  </a:lnTo>
                  <a:lnTo>
                    <a:pt x="5079178" y="1343740"/>
                  </a:lnTo>
                  <a:lnTo>
                    <a:pt x="5099744" y="1302246"/>
                  </a:lnTo>
                  <a:lnTo>
                    <a:pt x="5118217" y="1260053"/>
                  </a:lnTo>
                  <a:lnTo>
                    <a:pt x="5134509" y="1217251"/>
                  </a:lnTo>
                  <a:lnTo>
                    <a:pt x="5148535" y="1173925"/>
                  </a:lnTo>
                  <a:lnTo>
                    <a:pt x="5160205" y="1130163"/>
                  </a:lnTo>
                  <a:lnTo>
                    <a:pt x="5169435" y="1086052"/>
                  </a:lnTo>
                  <a:lnTo>
                    <a:pt x="5176135" y="1041680"/>
                  </a:lnTo>
                  <a:lnTo>
                    <a:pt x="5180219" y="997133"/>
                  </a:lnTo>
                  <a:lnTo>
                    <a:pt x="5181600" y="952500"/>
                  </a:lnTo>
                  <a:lnTo>
                    <a:pt x="5180219" y="907866"/>
                  </a:lnTo>
                  <a:lnTo>
                    <a:pt x="5176135" y="863319"/>
                  </a:lnTo>
                  <a:lnTo>
                    <a:pt x="5169435" y="818947"/>
                  </a:lnTo>
                  <a:lnTo>
                    <a:pt x="5160205" y="774836"/>
                  </a:lnTo>
                  <a:lnTo>
                    <a:pt x="5148535" y="731074"/>
                  </a:lnTo>
                  <a:lnTo>
                    <a:pt x="5134509" y="687748"/>
                  </a:lnTo>
                  <a:lnTo>
                    <a:pt x="5118217" y="644946"/>
                  </a:lnTo>
                  <a:lnTo>
                    <a:pt x="5099744" y="602753"/>
                  </a:lnTo>
                  <a:lnTo>
                    <a:pt x="5079178" y="561259"/>
                  </a:lnTo>
                  <a:lnTo>
                    <a:pt x="5056607" y="520549"/>
                  </a:lnTo>
                  <a:lnTo>
                    <a:pt x="5032117" y="480711"/>
                  </a:lnTo>
                  <a:lnTo>
                    <a:pt x="5005796" y="441833"/>
                  </a:lnTo>
                  <a:lnTo>
                    <a:pt x="4977731" y="404001"/>
                  </a:lnTo>
                  <a:lnTo>
                    <a:pt x="4948009" y="367303"/>
                  </a:lnTo>
                  <a:lnTo>
                    <a:pt x="4916717" y="331825"/>
                  </a:lnTo>
                  <a:lnTo>
                    <a:pt x="4883943" y="297656"/>
                  </a:lnTo>
                  <a:lnTo>
                    <a:pt x="4849774" y="264882"/>
                  </a:lnTo>
                  <a:lnTo>
                    <a:pt x="4814296" y="233590"/>
                  </a:lnTo>
                  <a:lnTo>
                    <a:pt x="4777598" y="203868"/>
                  </a:lnTo>
                  <a:lnTo>
                    <a:pt x="4739766" y="175803"/>
                  </a:lnTo>
                  <a:lnTo>
                    <a:pt x="4700888" y="149482"/>
                  </a:lnTo>
                  <a:lnTo>
                    <a:pt x="4661050" y="124992"/>
                  </a:lnTo>
                  <a:lnTo>
                    <a:pt x="4620340" y="102421"/>
                  </a:lnTo>
                  <a:lnTo>
                    <a:pt x="4578846" y="81855"/>
                  </a:lnTo>
                  <a:lnTo>
                    <a:pt x="4536653" y="63382"/>
                  </a:lnTo>
                  <a:lnTo>
                    <a:pt x="4493851" y="47090"/>
                  </a:lnTo>
                  <a:lnTo>
                    <a:pt x="4450525" y="33064"/>
                  </a:lnTo>
                  <a:lnTo>
                    <a:pt x="4406763" y="21394"/>
                  </a:lnTo>
                  <a:lnTo>
                    <a:pt x="4362652" y="12164"/>
                  </a:lnTo>
                  <a:lnTo>
                    <a:pt x="4318280" y="5464"/>
                  </a:lnTo>
                  <a:lnTo>
                    <a:pt x="4273733" y="1380"/>
                  </a:lnTo>
                  <a:lnTo>
                    <a:pt x="4229100" y="0"/>
                  </a:lnTo>
                  <a:close/>
                </a:path>
              </a:pathLst>
            </a:custGeom>
            <a:solidFill>
              <a:srgbClr val="FFFFFF"/>
            </a:solidFill>
          </p:spPr>
          <p:txBody>
            <a:bodyPr wrap="square" lIns="0" tIns="0" rIns="0" bIns="0" rtlCol="0"/>
            <a:lstStyle/>
            <a:p>
              <a:endParaRPr/>
            </a:p>
          </p:txBody>
        </p:sp>
        <p:sp>
          <p:nvSpPr>
            <p:cNvPr id="5" name="object 5"/>
            <p:cNvSpPr/>
            <p:nvPr/>
          </p:nvSpPr>
          <p:spPr>
            <a:xfrm>
              <a:off x="3632200" y="4889500"/>
              <a:ext cx="4876800" cy="318770"/>
            </a:xfrm>
            <a:custGeom>
              <a:avLst/>
              <a:gdLst/>
              <a:ahLst/>
              <a:cxnLst/>
              <a:rect l="l" t="t" r="r" b="b"/>
              <a:pathLst>
                <a:path w="4876800" h="318770">
                  <a:moveTo>
                    <a:pt x="4876800" y="160020"/>
                  </a:moveTo>
                  <a:lnTo>
                    <a:pt x="4869535" y="112661"/>
                  </a:lnTo>
                  <a:lnTo>
                    <a:pt x="4849774" y="69138"/>
                  </a:lnTo>
                  <a:lnTo>
                    <a:pt x="4820564" y="33286"/>
                  </a:lnTo>
                  <a:lnTo>
                    <a:pt x="4784953" y="8966"/>
                  </a:lnTo>
                  <a:lnTo>
                    <a:pt x="4745990" y="0"/>
                  </a:lnTo>
                  <a:lnTo>
                    <a:pt x="4625340" y="0"/>
                  </a:lnTo>
                  <a:lnTo>
                    <a:pt x="4616450" y="0"/>
                  </a:lnTo>
                  <a:lnTo>
                    <a:pt x="0" y="0"/>
                  </a:lnTo>
                  <a:lnTo>
                    <a:pt x="0" y="317500"/>
                  </a:lnTo>
                  <a:lnTo>
                    <a:pt x="4616450" y="317500"/>
                  </a:lnTo>
                  <a:lnTo>
                    <a:pt x="4616450" y="318770"/>
                  </a:lnTo>
                  <a:lnTo>
                    <a:pt x="4745990" y="318770"/>
                  </a:lnTo>
                  <a:lnTo>
                    <a:pt x="4784953" y="309943"/>
                  </a:lnTo>
                  <a:lnTo>
                    <a:pt x="4820564" y="285940"/>
                  </a:lnTo>
                  <a:lnTo>
                    <a:pt x="4849774" y="250469"/>
                  </a:lnTo>
                  <a:lnTo>
                    <a:pt x="4869535" y="207264"/>
                  </a:lnTo>
                  <a:lnTo>
                    <a:pt x="4876800" y="160020"/>
                  </a:lnTo>
                  <a:close/>
                </a:path>
              </a:pathLst>
            </a:custGeom>
            <a:solidFill>
              <a:srgbClr val="003366"/>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J</a:t>
            </a:r>
            <a:r>
              <a:rPr dirty="0"/>
              <a:t>U</a:t>
            </a:r>
            <a:r>
              <a:rPr spc="-15" dirty="0"/>
              <a:t>n</a:t>
            </a:r>
            <a:r>
              <a:rPr spc="5" dirty="0"/>
              <a:t>i</a:t>
            </a:r>
            <a:r>
              <a:rPr spc="-10" dirty="0"/>
              <a:t>t</a:t>
            </a:r>
            <a:r>
              <a:rPr dirty="0"/>
              <a:t>:</a:t>
            </a:r>
          </a:p>
        </p:txBody>
      </p:sp>
      <p:sp>
        <p:nvSpPr>
          <p:cNvPr id="7" name="object 7"/>
          <p:cNvSpPr txBox="1"/>
          <p:nvPr/>
        </p:nvSpPr>
        <p:spPr>
          <a:xfrm>
            <a:off x="1786889" y="2033270"/>
            <a:ext cx="5984875" cy="574040"/>
          </a:xfrm>
          <a:prstGeom prst="rect">
            <a:avLst/>
          </a:prstGeom>
        </p:spPr>
        <p:txBody>
          <a:bodyPr vert="horz" wrap="square" lIns="0" tIns="12700" rIns="0" bIns="0" rtlCol="0">
            <a:spAutoFit/>
          </a:bodyPr>
          <a:lstStyle/>
          <a:p>
            <a:pPr marL="12700">
              <a:lnSpc>
                <a:spcPct val="100000"/>
              </a:lnSpc>
              <a:spcBef>
                <a:spcPts val="100"/>
              </a:spcBef>
            </a:pPr>
            <a:r>
              <a:rPr sz="3600" b="1" spc="-40" dirty="0">
                <a:solidFill>
                  <a:srgbClr val="003366"/>
                </a:solidFill>
                <a:latin typeface="Arial"/>
                <a:cs typeface="Arial"/>
              </a:rPr>
              <a:t>Testing </a:t>
            </a:r>
            <a:r>
              <a:rPr sz="3600" b="1" spc="-5" dirty="0">
                <a:solidFill>
                  <a:srgbClr val="003366"/>
                </a:solidFill>
                <a:latin typeface="Arial"/>
                <a:cs typeface="Arial"/>
              </a:rPr>
              <a:t>code </a:t>
            </a:r>
            <a:r>
              <a:rPr sz="3600" b="1" dirty="0">
                <a:solidFill>
                  <a:srgbClr val="003366"/>
                </a:solidFill>
                <a:latin typeface="Arial"/>
                <a:cs typeface="Arial"/>
              </a:rPr>
              <a:t>as </a:t>
            </a:r>
            <a:r>
              <a:rPr sz="3600" b="1" spc="-5" dirty="0">
                <a:solidFill>
                  <a:srgbClr val="003366"/>
                </a:solidFill>
                <a:latin typeface="Arial"/>
                <a:cs typeface="Arial"/>
              </a:rPr>
              <a:t>you write</a:t>
            </a:r>
            <a:r>
              <a:rPr sz="3600" b="1" spc="-60" dirty="0">
                <a:solidFill>
                  <a:srgbClr val="003366"/>
                </a:solidFill>
                <a:latin typeface="Arial"/>
                <a:cs typeface="Arial"/>
              </a:rPr>
              <a:t> </a:t>
            </a:r>
            <a:r>
              <a:rPr sz="3600" b="1" dirty="0">
                <a:solidFill>
                  <a:srgbClr val="003366"/>
                </a:solidFill>
                <a:latin typeface="Arial"/>
                <a:cs typeface="Arial"/>
              </a:rPr>
              <a:t>it</a:t>
            </a:r>
            <a:endParaRPr sz="3600" dirty="0">
              <a:latin typeface="Arial"/>
              <a:cs typeface="Arial"/>
            </a:endParaRPr>
          </a:p>
        </p:txBody>
      </p:sp>
      <p:sp>
        <p:nvSpPr>
          <p:cNvPr id="8" name="object 8"/>
          <p:cNvSpPr txBox="1"/>
          <p:nvPr/>
        </p:nvSpPr>
        <p:spPr>
          <a:xfrm>
            <a:off x="5030470" y="5378450"/>
            <a:ext cx="2894330" cy="433452"/>
          </a:xfrm>
          <a:prstGeom prst="rect">
            <a:avLst/>
          </a:prstGeom>
        </p:spPr>
        <p:txBody>
          <a:bodyPr vert="horz" wrap="square" lIns="0" tIns="154940" rIns="0" bIns="0" rtlCol="0">
            <a:spAutoFit/>
          </a:bodyPr>
          <a:lstStyle/>
          <a:p>
            <a:pPr marL="12700">
              <a:lnSpc>
                <a:spcPct val="100000"/>
              </a:lnSpc>
              <a:spcBef>
                <a:spcPts val="1220"/>
              </a:spcBef>
            </a:pPr>
            <a:r>
              <a:rPr lang="en-US" sz="1800" spc="-5" dirty="0" smtClean="0">
                <a:solidFill>
                  <a:srgbClr val="003366"/>
                </a:solidFill>
                <a:latin typeface="Arial"/>
                <a:cs typeface="Arial"/>
              </a:rPr>
              <a:t>Created</a:t>
            </a:r>
            <a:r>
              <a:rPr sz="1800" spc="-15" dirty="0" smtClean="0">
                <a:solidFill>
                  <a:srgbClr val="003366"/>
                </a:solidFill>
                <a:latin typeface="Arial"/>
                <a:cs typeface="Arial"/>
              </a:rPr>
              <a:t> </a:t>
            </a:r>
            <a:r>
              <a:rPr sz="1800" spc="-5" dirty="0" smtClean="0">
                <a:solidFill>
                  <a:srgbClr val="003366"/>
                </a:solidFill>
                <a:latin typeface="Arial"/>
                <a:cs typeface="Arial"/>
              </a:rPr>
              <a:t>By:</a:t>
            </a:r>
            <a:r>
              <a:rPr lang="en-US" dirty="0">
                <a:latin typeface="Arial"/>
                <a:cs typeface="Arial"/>
              </a:rPr>
              <a:t> </a:t>
            </a:r>
            <a:r>
              <a:rPr lang="en-US" sz="1800" b="1" spc="-5" dirty="0" smtClean="0">
                <a:solidFill>
                  <a:srgbClr val="003366"/>
                </a:solidFill>
                <a:latin typeface="Arial"/>
                <a:cs typeface="Arial"/>
              </a:rPr>
              <a:t>DoanPT1</a:t>
            </a:r>
            <a:endParaRPr sz="1800" dirty="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90454" y="1066801"/>
            <a:ext cx="7067746" cy="1219200"/>
          </a:xfrm>
        </p:spPr>
        <p:txBody>
          <a:bodyPr/>
          <a:lstStyle/>
          <a:p>
            <a:r>
              <a:rPr lang="en-US" dirty="0" smtClean="0"/>
              <a:t>Junit 5 Architecture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287" y="2304790"/>
            <a:ext cx="5752513" cy="4584966"/>
          </a:xfrm>
          <a:prstGeom prst="rect">
            <a:avLst/>
          </a:prstGeom>
        </p:spPr>
      </p:pic>
    </p:spTree>
    <p:extLst>
      <p:ext uri="{BB962C8B-B14F-4D97-AF65-F5344CB8AC3E}">
        <p14:creationId xmlns:p14="http://schemas.microsoft.com/office/powerpoint/2010/main" val="5753865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709" y="990600"/>
            <a:ext cx="6934200" cy="1995171"/>
          </a:xfrm>
        </p:spPr>
        <p:txBody>
          <a:bodyPr/>
          <a:lstStyle/>
          <a:p>
            <a:r>
              <a:rPr lang="en-US" dirty="0" smtClean="0"/>
              <a:t>Create a new project</a:t>
            </a:r>
            <a:endParaRPr lang="en-US" dirty="0"/>
          </a:p>
        </p:txBody>
      </p:sp>
      <p:pic>
        <p:nvPicPr>
          <p:cNvPr id="4" name="Picture 3"/>
          <p:cNvPicPr>
            <a:picLocks noChangeAspect="1"/>
          </p:cNvPicPr>
          <p:nvPr/>
        </p:nvPicPr>
        <p:blipFill>
          <a:blip r:embed="rId2"/>
          <a:stretch>
            <a:fillRect/>
          </a:stretch>
        </p:blipFill>
        <p:spPr>
          <a:xfrm>
            <a:off x="1683609" y="2933785"/>
            <a:ext cx="6248400" cy="3916908"/>
          </a:xfrm>
          <a:prstGeom prst="rect">
            <a:avLst/>
          </a:prstGeom>
        </p:spPr>
      </p:pic>
      <p:sp>
        <p:nvSpPr>
          <p:cNvPr id="5" name="TextBox 4"/>
          <p:cNvSpPr txBox="1"/>
          <p:nvPr/>
        </p:nvSpPr>
        <p:spPr>
          <a:xfrm>
            <a:off x="838200" y="2362200"/>
            <a:ext cx="7162800" cy="369332"/>
          </a:xfrm>
          <a:prstGeom prst="rect">
            <a:avLst/>
          </a:prstGeom>
          <a:noFill/>
        </p:spPr>
        <p:txBody>
          <a:bodyPr wrap="square" rtlCol="0">
            <a:spAutoFit/>
          </a:bodyPr>
          <a:lstStyle/>
          <a:p>
            <a:r>
              <a:rPr lang="en-US" dirty="0" smtClean="0"/>
              <a:t>Open Intelji and click File-&gt; New Project</a:t>
            </a:r>
            <a:endParaRPr lang="en-US" dirty="0"/>
          </a:p>
        </p:txBody>
      </p:sp>
    </p:spTree>
    <p:extLst>
      <p:ext uri="{BB962C8B-B14F-4D97-AF65-F5344CB8AC3E}">
        <p14:creationId xmlns:p14="http://schemas.microsoft.com/office/powerpoint/2010/main" val="3225452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709" y="990600"/>
            <a:ext cx="6934200" cy="1995171"/>
          </a:xfrm>
        </p:spPr>
        <p:txBody>
          <a:bodyPr/>
          <a:lstStyle/>
          <a:p>
            <a:r>
              <a:rPr lang="en-US" dirty="0" smtClean="0"/>
              <a:t>Create a new project</a:t>
            </a:r>
            <a:endParaRPr lang="en-US" dirty="0"/>
          </a:p>
        </p:txBody>
      </p:sp>
      <p:sp>
        <p:nvSpPr>
          <p:cNvPr id="5" name="TextBox 4"/>
          <p:cNvSpPr txBox="1"/>
          <p:nvPr/>
        </p:nvSpPr>
        <p:spPr>
          <a:xfrm>
            <a:off x="838200" y="2362200"/>
            <a:ext cx="7162800" cy="369332"/>
          </a:xfrm>
          <a:prstGeom prst="rect">
            <a:avLst/>
          </a:prstGeom>
          <a:noFill/>
        </p:spPr>
        <p:txBody>
          <a:bodyPr wrap="square" rtlCol="0">
            <a:spAutoFit/>
          </a:bodyPr>
          <a:lstStyle/>
          <a:p>
            <a:r>
              <a:rPr lang="en-US" dirty="0" smtClean="0"/>
              <a:t>Selecte Junit 5 as Test framework then click Finish</a:t>
            </a:r>
            <a:endParaRPr lang="en-US" dirty="0"/>
          </a:p>
        </p:txBody>
      </p:sp>
      <p:pic>
        <p:nvPicPr>
          <p:cNvPr id="3" name="Picture 2"/>
          <p:cNvPicPr>
            <a:picLocks noChangeAspect="1"/>
          </p:cNvPicPr>
          <p:nvPr/>
        </p:nvPicPr>
        <p:blipFill>
          <a:blip r:embed="rId2"/>
          <a:stretch>
            <a:fillRect/>
          </a:stretch>
        </p:blipFill>
        <p:spPr>
          <a:xfrm>
            <a:off x="1640502" y="2950281"/>
            <a:ext cx="6334614" cy="3906978"/>
          </a:xfrm>
          <a:prstGeom prst="rect">
            <a:avLst/>
          </a:prstGeom>
        </p:spPr>
      </p:pic>
    </p:spTree>
    <p:extLst>
      <p:ext uri="{BB962C8B-B14F-4D97-AF65-F5344CB8AC3E}">
        <p14:creationId xmlns:p14="http://schemas.microsoft.com/office/powerpoint/2010/main" val="1458917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391" y="990601"/>
            <a:ext cx="6858000" cy="1219200"/>
          </a:xfrm>
        </p:spPr>
        <p:txBody>
          <a:bodyPr/>
          <a:lstStyle/>
          <a:p>
            <a:r>
              <a:rPr lang="en-US" dirty="0" smtClean="0"/>
              <a:t>Create a Junit test</a:t>
            </a:r>
            <a:endParaRPr lang="en-US" dirty="0"/>
          </a:p>
        </p:txBody>
      </p:sp>
      <p:sp>
        <p:nvSpPr>
          <p:cNvPr id="7" name="Rectangle 3"/>
          <p:cNvSpPr>
            <a:spLocks noGrp="1" noChangeArrowheads="1"/>
          </p:cNvSpPr>
          <p:nvPr>
            <p:ph type="body" idx="1"/>
          </p:nvPr>
        </p:nvSpPr>
        <p:spPr>
          <a:xfrm>
            <a:off x="533400" y="2438400"/>
            <a:ext cx="7848600" cy="2320635"/>
          </a:xfrm>
        </p:spPr>
        <p:txBody>
          <a:bodyPr/>
          <a:lstStyle/>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import org.junit.jupiter.api.Test; </a:t>
            </a:r>
            <a:endParaRPr lang="en-US" altLang="en-US" dirty="0">
              <a:solidFill>
                <a:srgbClr val="404040"/>
              </a:solidFill>
              <a:latin typeface="Courier New" panose="02070309020205020404" pitchFamily="49" charset="0"/>
            </a:endParaRPr>
          </a:p>
          <a:p>
            <a:pPr lvl="1">
              <a:lnSpc>
                <a:spcPct val="70000"/>
              </a:lnSpc>
              <a:buFont typeface="Wingdings" panose="05000000000000000000" pitchFamily="2" charset="2"/>
              <a:buNone/>
            </a:pPr>
            <a:endParaRPr lang="en-US" altLang="en-US" dirty="0" smtClean="0">
              <a:solidFill>
                <a:srgbClr val="404040"/>
              </a:solidFill>
              <a:latin typeface="Courier New" panose="02070309020205020404" pitchFamily="49" charset="0"/>
            </a:endParaRPr>
          </a:p>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class </a:t>
            </a:r>
            <a:r>
              <a:rPr lang="en-US" altLang="en-US" b="1" dirty="0">
                <a:solidFill>
                  <a:srgbClr val="404040"/>
                </a:solidFill>
                <a:latin typeface="Courier New" panose="02070309020205020404" pitchFamily="49" charset="0"/>
              </a:rPr>
              <a:t>C</a:t>
            </a:r>
            <a:r>
              <a:rPr lang="en-US" altLang="en-US" b="1" dirty="0" smtClean="0">
                <a:solidFill>
                  <a:srgbClr val="404040"/>
                </a:solidFill>
                <a:latin typeface="Courier New" panose="02070309020205020404" pitchFamily="49" charset="0"/>
              </a:rPr>
              <a:t>lassN</a:t>
            </a:r>
            <a:r>
              <a:rPr lang="en-US" altLang="en-US" b="1" dirty="0" smtClean="0">
                <a:solidFill>
                  <a:srgbClr val="404040"/>
                </a:solidFill>
              </a:rPr>
              <a:t>ame</a:t>
            </a:r>
            <a:r>
              <a:rPr lang="en-US" altLang="en-US" dirty="0" smtClean="0">
                <a:solidFill>
                  <a:srgbClr val="404040"/>
                </a:solidFill>
                <a:latin typeface="Courier New" panose="02070309020205020404" pitchFamily="49" charset="0"/>
              </a:rPr>
              <a:t> { </a:t>
            </a:r>
          </a:p>
          <a:p>
            <a:pPr lvl="1">
              <a:lnSpc>
                <a:spcPct val="70000"/>
              </a:lnSpc>
              <a:buFont typeface="Wingdings" panose="05000000000000000000" pitchFamily="2" charset="2"/>
              <a:buNone/>
            </a:pPr>
            <a:r>
              <a:rPr lang="en-US" altLang="en-US" b="1" dirty="0" smtClean="0">
                <a:solidFill>
                  <a:schemeClr val="accent2"/>
                </a:solidFill>
                <a:latin typeface="Courier New" panose="02070309020205020404" pitchFamily="49" charset="0"/>
              </a:rPr>
              <a:t>    @Test</a:t>
            </a:r>
          </a:p>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    fun </a:t>
            </a:r>
            <a:r>
              <a:rPr lang="en-US" altLang="en-US" b="1" dirty="0" smtClean="0">
                <a:solidFill>
                  <a:srgbClr val="404040"/>
                </a:solidFill>
                <a:latin typeface="Courier New" panose="02070309020205020404" pitchFamily="49" charset="0"/>
              </a:rPr>
              <a:t>test</a:t>
            </a:r>
            <a:r>
              <a:rPr lang="en-US" altLang="en-US" b="1" dirty="0" smtClean="0">
                <a:solidFill>
                  <a:srgbClr val="404040"/>
                </a:solidFill>
              </a:rPr>
              <a:t>Name</a:t>
            </a:r>
            <a:r>
              <a:rPr lang="en-US" altLang="en-US" dirty="0" smtClean="0">
                <a:solidFill>
                  <a:srgbClr val="404040"/>
                </a:solidFill>
                <a:latin typeface="Courier New" panose="02070309020205020404" pitchFamily="49" charset="0"/>
              </a:rPr>
              <a:t>() {  </a:t>
            </a:r>
            <a:r>
              <a:rPr lang="en-US" altLang="en-US" b="1" dirty="0" smtClean="0">
                <a:solidFill>
                  <a:srgbClr val="008000"/>
                </a:solidFill>
                <a:latin typeface="Courier New" panose="02070309020205020404" pitchFamily="49" charset="0"/>
              </a:rPr>
              <a:t>// a test case method</a:t>
            </a:r>
          </a:p>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    }</a:t>
            </a:r>
          </a:p>
          <a:p>
            <a:pPr lvl="1">
              <a:lnSpc>
                <a:spcPct val="70000"/>
              </a:lnSpc>
              <a:buFont typeface="Wingdings" panose="05000000000000000000" pitchFamily="2" charset="2"/>
              <a:buNone/>
            </a:pPr>
            <a:r>
              <a:rPr lang="en-US" altLang="en-US" dirty="0" smtClean="0">
                <a:solidFill>
                  <a:srgbClr val="404040"/>
                </a:solidFill>
                <a:latin typeface="Courier New" panose="02070309020205020404" pitchFamily="49" charset="0"/>
              </a:rPr>
              <a:t>}</a:t>
            </a:r>
          </a:p>
          <a:p>
            <a:pPr lvl="1"/>
            <a:r>
              <a:rPr lang="en-US" altLang="en-US" sz="2600" dirty="0" smtClean="0">
                <a:solidFill>
                  <a:srgbClr val="404040"/>
                </a:solidFill>
              </a:rPr>
              <a:t>A method with </a:t>
            </a:r>
            <a:r>
              <a:rPr lang="en-US" altLang="en-US" sz="2600" dirty="0" smtClean="0">
                <a:solidFill>
                  <a:srgbClr val="404040"/>
                </a:solidFill>
                <a:latin typeface="Courier New" panose="02070309020205020404" pitchFamily="49" charset="0"/>
              </a:rPr>
              <a:t>@Test</a:t>
            </a:r>
            <a:r>
              <a:rPr lang="en-US" altLang="en-US" sz="2600" dirty="0" smtClean="0">
                <a:solidFill>
                  <a:srgbClr val="404040"/>
                </a:solidFill>
              </a:rPr>
              <a:t> is flagged as a JUnit test case.</a:t>
            </a:r>
          </a:p>
          <a:p>
            <a:pPr lvl="2"/>
            <a:r>
              <a:rPr lang="en-US" altLang="en-US" sz="2400" dirty="0" smtClean="0"/>
              <a:t>All </a:t>
            </a:r>
            <a:r>
              <a:rPr lang="en-US" altLang="en-US" sz="2400" dirty="0" smtClean="0">
                <a:latin typeface="Courier New" panose="02070309020205020404" pitchFamily="49" charset="0"/>
              </a:rPr>
              <a:t>@Test</a:t>
            </a:r>
            <a:r>
              <a:rPr lang="en-US" altLang="en-US" sz="2400" dirty="0" smtClean="0"/>
              <a:t> methods run when JUnit runs your test class.</a:t>
            </a:r>
          </a:p>
        </p:txBody>
      </p:sp>
      <p:sp>
        <p:nvSpPr>
          <p:cNvPr id="9" name="object 7"/>
          <p:cNvSpPr txBox="1"/>
          <p:nvPr/>
        </p:nvSpPr>
        <p:spPr>
          <a:xfrm>
            <a:off x="1182185" y="5247661"/>
            <a:ext cx="7091680" cy="1436291"/>
          </a:xfrm>
          <a:prstGeom prst="rect">
            <a:avLst/>
          </a:prstGeom>
        </p:spPr>
        <p:txBody>
          <a:bodyPr vert="horz" wrap="square" lIns="0" tIns="12700" rIns="0" bIns="0" rtlCol="0">
            <a:spAutoFit/>
          </a:bodyPr>
          <a:lstStyle/>
          <a:p>
            <a:pPr marL="298450" marR="5080" indent="-285750">
              <a:lnSpc>
                <a:spcPct val="100000"/>
              </a:lnSpc>
              <a:spcBef>
                <a:spcPts val="100"/>
              </a:spcBef>
              <a:buFont typeface="Arial" panose="020B0604020202020204" pitchFamily="34" charset="0"/>
              <a:buChar char="•"/>
            </a:pPr>
            <a:r>
              <a:rPr sz="1800" spc="-5" dirty="0">
                <a:solidFill>
                  <a:srgbClr val="003366"/>
                </a:solidFill>
                <a:latin typeface="Arial"/>
                <a:cs typeface="Arial"/>
              </a:rPr>
              <a:t>Name of the test class must </a:t>
            </a:r>
            <a:r>
              <a:rPr sz="1800" spc="-10" dirty="0">
                <a:solidFill>
                  <a:srgbClr val="003366"/>
                </a:solidFill>
                <a:latin typeface="Arial"/>
                <a:cs typeface="Arial"/>
              </a:rPr>
              <a:t>end </a:t>
            </a:r>
            <a:r>
              <a:rPr sz="1800" spc="-5" dirty="0">
                <a:solidFill>
                  <a:srgbClr val="003366"/>
                </a:solidFill>
                <a:latin typeface="Arial"/>
                <a:cs typeface="Arial"/>
              </a:rPr>
              <a:t>with "Test".  </a:t>
            </a:r>
            <a:endParaRPr lang="en-US" sz="1800" spc="-5" dirty="0" smtClean="0">
              <a:solidFill>
                <a:srgbClr val="003366"/>
              </a:solidFill>
              <a:latin typeface="Arial"/>
              <a:cs typeface="Arial"/>
            </a:endParaRPr>
          </a:p>
          <a:p>
            <a:pPr marL="298450" marR="5080" indent="-285750">
              <a:lnSpc>
                <a:spcPct val="100000"/>
              </a:lnSpc>
              <a:spcBef>
                <a:spcPts val="100"/>
              </a:spcBef>
              <a:buFont typeface="Arial" panose="020B0604020202020204" pitchFamily="34" charset="0"/>
              <a:buChar char="•"/>
            </a:pPr>
            <a:r>
              <a:rPr sz="1800" spc="-5" dirty="0" smtClean="0">
                <a:solidFill>
                  <a:srgbClr val="003366"/>
                </a:solidFill>
                <a:latin typeface="Arial"/>
                <a:cs typeface="Arial"/>
              </a:rPr>
              <a:t>Name </a:t>
            </a:r>
            <a:r>
              <a:rPr sz="1800" spc="-5" dirty="0">
                <a:solidFill>
                  <a:srgbClr val="003366"/>
                </a:solidFill>
                <a:latin typeface="Arial"/>
                <a:cs typeface="Arial"/>
              </a:rPr>
              <a:t>of the method must </a:t>
            </a:r>
            <a:r>
              <a:rPr sz="1800" spc="-10" dirty="0">
                <a:solidFill>
                  <a:srgbClr val="003366"/>
                </a:solidFill>
                <a:latin typeface="Arial"/>
                <a:cs typeface="Arial"/>
              </a:rPr>
              <a:t>begin </a:t>
            </a:r>
            <a:r>
              <a:rPr sz="1800" spc="-5" dirty="0">
                <a:solidFill>
                  <a:srgbClr val="003366"/>
                </a:solidFill>
                <a:latin typeface="Arial"/>
                <a:cs typeface="Arial"/>
              </a:rPr>
              <a:t>with "test".  </a:t>
            </a:r>
            <a:endParaRPr lang="en-US" sz="1800" spc="-5" dirty="0" smtClean="0">
              <a:solidFill>
                <a:srgbClr val="003366"/>
              </a:solidFill>
              <a:latin typeface="Arial"/>
              <a:cs typeface="Arial"/>
            </a:endParaRPr>
          </a:p>
          <a:p>
            <a:pPr marL="298450" marR="5080" indent="-285750">
              <a:lnSpc>
                <a:spcPct val="100000"/>
              </a:lnSpc>
              <a:spcBef>
                <a:spcPts val="100"/>
              </a:spcBef>
              <a:buFont typeface="Arial" panose="020B0604020202020204" pitchFamily="34" charset="0"/>
              <a:buChar char="•"/>
            </a:pPr>
            <a:r>
              <a:rPr sz="1800" spc="-5" dirty="0" smtClean="0">
                <a:solidFill>
                  <a:srgbClr val="003366"/>
                </a:solidFill>
                <a:latin typeface="Arial"/>
                <a:cs typeface="Arial"/>
              </a:rPr>
              <a:t>Return </a:t>
            </a:r>
            <a:r>
              <a:rPr sz="1800" dirty="0">
                <a:solidFill>
                  <a:srgbClr val="003366"/>
                </a:solidFill>
                <a:latin typeface="Arial"/>
                <a:cs typeface="Arial"/>
              </a:rPr>
              <a:t>type </a:t>
            </a:r>
            <a:r>
              <a:rPr sz="1800" spc="-5" dirty="0">
                <a:solidFill>
                  <a:srgbClr val="003366"/>
                </a:solidFill>
                <a:latin typeface="Arial"/>
                <a:cs typeface="Arial"/>
              </a:rPr>
              <a:t>of </a:t>
            </a:r>
            <a:r>
              <a:rPr sz="1800" dirty="0">
                <a:solidFill>
                  <a:srgbClr val="003366"/>
                </a:solidFill>
                <a:latin typeface="Arial"/>
                <a:cs typeface="Arial"/>
              </a:rPr>
              <a:t>a </a:t>
            </a:r>
            <a:r>
              <a:rPr sz="1800" spc="-5" dirty="0">
                <a:solidFill>
                  <a:srgbClr val="003366"/>
                </a:solidFill>
                <a:latin typeface="Arial"/>
                <a:cs typeface="Arial"/>
              </a:rPr>
              <a:t>test method </a:t>
            </a:r>
            <a:r>
              <a:rPr sz="1800" dirty="0">
                <a:solidFill>
                  <a:srgbClr val="003366"/>
                </a:solidFill>
                <a:latin typeface="Arial"/>
                <a:cs typeface="Arial"/>
              </a:rPr>
              <a:t>must </a:t>
            </a:r>
            <a:r>
              <a:rPr sz="1800" spc="-10" dirty="0">
                <a:solidFill>
                  <a:srgbClr val="003366"/>
                </a:solidFill>
                <a:latin typeface="Arial"/>
                <a:cs typeface="Arial"/>
              </a:rPr>
              <a:t>be</a:t>
            </a:r>
            <a:r>
              <a:rPr sz="1800" spc="-35" dirty="0">
                <a:solidFill>
                  <a:srgbClr val="003366"/>
                </a:solidFill>
                <a:latin typeface="Arial"/>
                <a:cs typeface="Arial"/>
              </a:rPr>
              <a:t> </a:t>
            </a:r>
            <a:r>
              <a:rPr sz="1800" spc="-5" dirty="0" smtClean="0">
                <a:solidFill>
                  <a:srgbClr val="003366"/>
                </a:solidFill>
                <a:latin typeface="Arial"/>
                <a:cs typeface="Arial"/>
              </a:rPr>
              <a:t>void.</a:t>
            </a:r>
            <a:endParaRPr lang="en-US" dirty="0">
              <a:latin typeface="Arial"/>
              <a:cs typeface="Arial"/>
            </a:endParaRPr>
          </a:p>
          <a:p>
            <a:pPr marL="298450" marR="5080" indent="-285750">
              <a:lnSpc>
                <a:spcPct val="100000"/>
              </a:lnSpc>
              <a:spcBef>
                <a:spcPts val="100"/>
              </a:spcBef>
              <a:buFont typeface="Arial" panose="020B0604020202020204" pitchFamily="34" charset="0"/>
              <a:buChar char="•"/>
            </a:pPr>
            <a:r>
              <a:rPr sz="1800" spc="-5" dirty="0" smtClean="0">
                <a:solidFill>
                  <a:srgbClr val="003366"/>
                </a:solidFill>
                <a:latin typeface="Arial"/>
                <a:cs typeface="Arial"/>
              </a:rPr>
              <a:t>Test </a:t>
            </a:r>
            <a:r>
              <a:rPr sz="1800" spc="-5" dirty="0">
                <a:solidFill>
                  <a:srgbClr val="003366"/>
                </a:solidFill>
                <a:latin typeface="Arial"/>
                <a:cs typeface="Arial"/>
              </a:rPr>
              <a:t>method must not throw </a:t>
            </a:r>
            <a:r>
              <a:rPr sz="1800" spc="-10" dirty="0">
                <a:solidFill>
                  <a:srgbClr val="003366"/>
                </a:solidFill>
                <a:latin typeface="Arial"/>
                <a:cs typeface="Arial"/>
              </a:rPr>
              <a:t>any exception.  </a:t>
            </a:r>
            <a:endParaRPr lang="en-US" spc="-10" dirty="0">
              <a:solidFill>
                <a:srgbClr val="003366"/>
              </a:solidFill>
              <a:latin typeface="Arial"/>
              <a:cs typeface="Arial"/>
            </a:endParaRPr>
          </a:p>
          <a:p>
            <a:pPr marL="298450" marR="5080" indent="-285750">
              <a:lnSpc>
                <a:spcPct val="100000"/>
              </a:lnSpc>
              <a:spcBef>
                <a:spcPts val="100"/>
              </a:spcBef>
              <a:buFont typeface="Arial" panose="020B0604020202020204" pitchFamily="34" charset="0"/>
              <a:buChar char="•"/>
            </a:pPr>
            <a:r>
              <a:rPr sz="1800" spc="-5" dirty="0" smtClean="0">
                <a:solidFill>
                  <a:srgbClr val="003366"/>
                </a:solidFill>
                <a:latin typeface="Arial"/>
                <a:cs typeface="Arial"/>
              </a:rPr>
              <a:t>Test </a:t>
            </a:r>
            <a:r>
              <a:rPr sz="1800" spc="-5" dirty="0">
                <a:solidFill>
                  <a:srgbClr val="003366"/>
                </a:solidFill>
                <a:latin typeface="Arial"/>
                <a:cs typeface="Arial"/>
              </a:rPr>
              <a:t>method must not have </a:t>
            </a:r>
            <a:r>
              <a:rPr sz="1800" spc="-10" dirty="0">
                <a:solidFill>
                  <a:srgbClr val="003366"/>
                </a:solidFill>
                <a:latin typeface="Arial"/>
                <a:cs typeface="Arial"/>
              </a:rPr>
              <a:t>any</a:t>
            </a:r>
            <a:r>
              <a:rPr sz="1800" spc="-20" dirty="0">
                <a:solidFill>
                  <a:srgbClr val="003366"/>
                </a:solidFill>
                <a:latin typeface="Arial"/>
                <a:cs typeface="Arial"/>
              </a:rPr>
              <a:t> </a:t>
            </a:r>
            <a:r>
              <a:rPr sz="1800" spc="-5" dirty="0">
                <a:solidFill>
                  <a:srgbClr val="003366"/>
                </a:solidFill>
                <a:latin typeface="Arial"/>
                <a:cs typeface="Arial"/>
              </a:rPr>
              <a:t>parameter.</a:t>
            </a:r>
            <a:endParaRPr sz="1800" dirty="0">
              <a:latin typeface="Arial"/>
              <a:cs typeface="Arial"/>
            </a:endParaRPr>
          </a:p>
        </p:txBody>
      </p:sp>
      <p:sp>
        <p:nvSpPr>
          <p:cNvPr id="10" name="object 8"/>
          <p:cNvSpPr txBox="1"/>
          <p:nvPr/>
        </p:nvSpPr>
        <p:spPr>
          <a:xfrm>
            <a:off x="990600" y="4801505"/>
            <a:ext cx="467995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6666"/>
                </a:solidFill>
                <a:latin typeface="Arial"/>
                <a:cs typeface="Arial"/>
              </a:rPr>
              <a:t>Coding Convention </a:t>
            </a:r>
            <a:r>
              <a:rPr sz="2400" spc="-5" dirty="0">
                <a:solidFill>
                  <a:srgbClr val="006666"/>
                </a:solidFill>
                <a:latin typeface="Arial"/>
                <a:cs typeface="Arial"/>
              </a:rPr>
              <a:t>for JUnit</a:t>
            </a:r>
            <a:r>
              <a:rPr sz="2400" spc="30" dirty="0">
                <a:solidFill>
                  <a:srgbClr val="006666"/>
                </a:solidFill>
                <a:latin typeface="Arial"/>
                <a:cs typeface="Arial"/>
              </a:rPr>
              <a:t> </a:t>
            </a:r>
            <a:r>
              <a:rPr sz="2400" spc="-5" dirty="0">
                <a:solidFill>
                  <a:srgbClr val="006666"/>
                </a:solidFill>
                <a:latin typeface="Arial"/>
                <a:cs typeface="Arial"/>
              </a:rPr>
              <a:t>Class</a:t>
            </a:r>
            <a:endParaRPr sz="2400" dirty="0">
              <a:latin typeface="Arial"/>
              <a:cs typeface="Arial"/>
            </a:endParaRPr>
          </a:p>
        </p:txBody>
      </p:sp>
    </p:spTree>
    <p:extLst>
      <p:ext uri="{BB962C8B-B14F-4D97-AF65-F5344CB8AC3E}">
        <p14:creationId xmlns:p14="http://schemas.microsoft.com/office/powerpoint/2010/main" val="2428397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391" y="990601"/>
            <a:ext cx="6858000" cy="1219200"/>
          </a:xfrm>
        </p:spPr>
        <p:txBody>
          <a:bodyPr/>
          <a:lstStyle/>
          <a:p>
            <a:r>
              <a:rPr lang="en-US" dirty="0" smtClean="0"/>
              <a:t>Create a Junit test</a:t>
            </a:r>
            <a:endParaRPr lang="en-US" dirty="0"/>
          </a:p>
        </p:txBody>
      </p:sp>
      <p:pic>
        <p:nvPicPr>
          <p:cNvPr id="4" name="Picture 3"/>
          <p:cNvPicPr>
            <a:picLocks noChangeAspect="1"/>
          </p:cNvPicPr>
          <p:nvPr/>
        </p:nvPicPr>
        <p:blipFill>
          <a:blip r:embed="rId2"/>
          <a:stretch>
            <a:fillRect/>
          </a:stretch>
        </p:blipFill>
        <p:spPr>
          <a:xfrm>
            <a:off x="1142380" y="2438400"/>
            <a:ext cx="7144011" cy="4352086"/>
          </a:xfrm>
          <a:prstGeom prst="rect">
            <a:avLst/>
          </a:prstGeom>
        </p:spPr>
      </p:pic>
    </p:spTree>
    <p:extLst>
      <p:ext uri="{BB962C8B-B14F-4D97-AF65-F5344CB8AC3E}">
        <p14:creationId xmlns:p14="http://schemas.microsoft.com/office/powerpoint/2010/main" val="641802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066800"/>
            <a:ext cx="3944621" cy="738664"/>
          </a:xfrm>
        </p:spPr>
        <p:txBody>
          <a:bodyPr/>
          <a:lstStyle/>
          <a:p>
            <a:r>
              <a:rPr lang="en-US" dirty="0" smtClean="0"/>
              <a:t>Run the tests</a:t>
            </a:r>
            <a:endParaRPr lang="en-US" dirty="0"/>
          </a:p>
        </p:txBody>
      </p:sp>
      <p:pic>
        <p:nvPicPr>
          <p:cNvPr id="4" name="Picture 3"/>
          <p:cNvPicPr>
            <a:picLocks noChangeAspect="1"/>
          </p:cNvPicPr>
          <p:nvPr/>
        </p:nvPicPr>
        <p:blipFill>
          <a:blip r:embed="rId2"/>
          <a:stretch>
            <a:fillRect/>
          </a:stretch>
        </p:blipFill>
        <p:spPr>
          <a:xfrm>
            <a:off x="808546" y="2852803"/>
            <a:ext cx="6155307" cy="3962400"/>
          </a:xfrm>
          <a:prstGeom prst="rect">
            <a:avLst/>
          </a:prstGeom>
        </p:spPr>
      </p:pic>
      <p:sp>
        <p:nvSpPr>
          <p:cNvPr id="5" name="Rectangle 4"/>
          <p:cNvSpPr/>
          <p:nvPr/>
        </p:nvSpPr>
        <p:spPr>
          <a:xfrm>
            <a:off x="2286000" y="3659315"/>
            <a:ext cx="381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19403" y="4376803"/>
            <a:ext cx="381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9403" y="5394877"/>
            <a:ext cx="3810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66800" y="6375746"/>
            <a:ext cx="2819400" cy="482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2380953"/>
            <a:ext cx="4648200" cy="369332"/>
          </a:xfrm>
          <a:prstGeom prst="rect">
            <a:avLst/>
          </a:prstGeom>
          <a:noFill/>
        </p:spPr>
        <p:txBody>
          <a:bodyPr wrap="square" rtlCol="0">
            <a:spAutoFit/>
          </a:bodyPr>
          <a:lstStyle/>
          <a:p>
            <a:r>
              <a:rPr lang="en-US" dirty="0" smtClean="0"/>
              <a:t>Run all test in this class</a:t>
            </a:r>
            <a:endParaRPr lang="en-US" dirty="0"/>
          </a:p>
        </p:txBody>
      </p:sp>
      <p:sp>
        <p:nvSpPr>
          <p:cNvPr id="9" name="TextBox 8"/>
          <p:cNvSpPr txBox="1"/>
          <p:nvPr/>
        </p:nvSpPr>
        <p:spPr>
          <a:xfrm>
            <a:off x="7086600" y="3524962"/>
            <a:ext cx="1905000" cy="646331"/>
          </a:xfrm>
          <a:prstGeom prst="rect">
            <a:avLst/>
          </a:prstGeom>
          <a:noFill/>
        </p:spPr>
        <p:txBody>
          <a:bodyPr wrap="square" rtlCol="0">
            <a:spAutoFit/>
          </a:bodyPr>
          <a:lstStyle/>
          <a:p>
            <a:r>
              <a:rPr lang="en-US" dirty="0" smtClean="0"/>
              <a:t>Run the specific test</a:t>
            </a:r>
            <a:endParaRPr lang="en-US" dirty="0"/>
          </a:p>
        </p:txBody>
      </p:sp>
      <p:sp>
        <p:nvSpPr>
          <p:cNvPr id="10" name="TextBox 9"/>
          <p:cNvSpPr txBox="1"/>
          <p:nvPr/>
        </p:nvSpPr>
        <p:spPr>
          <a:xfrm>
            <a:off x="7162800" y="5394877"/>
            <a:ext cx="1752600" cy="646331"/>
          </a:xfrm>
          <a:prstGeom prst="rect">
            <a:avLst/>
          </a:prstGeom>
          <a:noFill/>
        </p:spPr>
        <p:txBody>
          <a:bodyPr wrap="square" rtlCol="0">
            <a:spAutoFit/>
          </a:bodyPr>
          <a:lstStyle/>
          <a:p>
            <a:r>
              <a:rPr lang="en-US" dirty="0" smtClean="0"/>
              <a:t>Ouput and actions</a:t>
            </a:r>
            <a:endParaRPr lang="en-US" dirty="0"/>
          </a:p>
        </p:txBody>
      </p:sp>
      <p:cxnSp>
        <p:nvCxnSpPr>
          <p:cNvPr id="12" name="Straight Arrow Connector 11"/>
          <p:cNvCxnSpPr/>
          <p:nvPr/>
        </p:nvCxnSpPr>
        <p:spPr>
          <a:xfrm flipH="1" flipV="1">
            <a:off x="2476500" y="2700340"/>
            <a:ext cx="33404" cy="9589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1"/>
          </p:cNvCxnSpPr>
          <p:nvPr/>
        </p:nvCxnSpPr>
        <p:spPr>
          <a:xfrm flipV="1">
            <a:off x="2723153" y="3848128"/>
            <a:ext cx="4363447" cy="6960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756556" y="3973869"/>
            <a:ext cx="4352794" cy="1530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1"/>
          </p:cNvCxnSpPr>
          <p:nvPr/>
        </p:nvCxnSpPr>
        <p:spPr>
          <a:xfrm flipV="1">
            <a:off x="3883908" y="5718043"/>
            <a:ext cx="3278892" cy="7441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43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7391400" cy="738664"/>
          </a:xfrm>
        </p:spPr>
        <p:txBody>
          <a:bodyPr/>
          <a:lstStyle/>
          <a:p>
            <a:r>
              <a:rPr lang="en-US" dirty="0" smtClean="0"/>
              <a:t>Method naming in Junit</a:t>
            </a:r>
            <a:endParaRPr lang="en-US" dirty="0"/>
          </a:p>
        </p:txBody>
      </p:sp>
      <p:sp>
        <p:nvSpPr>
          <p:cNvPr id="4" name="TextBox 3"/>
          <p:cNvSpPr txBox="1"/>
          <p:nvPr/>
        </p:nvSpPr>
        <p:spPr>
          <a:xfrm>
            <a:off x="762000" y="2438400"/>
            <a:ext cx="8382000" cy="4247317"/>
          </a:xfrm>
          <a:prstGeom prst="rect">
            <a:avLst/>
          </a:prstGeom>
          <a:noFill/>
        </p:spPr>
        <p:txBody>
          <a:bodyPr wrap="square" rtlCol="0">
            <a:spAutoFit/>
          </a:bodyPr>
          <a:lstStyle/>
          <a:p>
            <a:pPr marL="342900" indent="-342900">
              <a:buAutoNum type="arabicPeriod"/>
            </a:pPr>
            <a:r>
              <a:rPr lang="en-US" b="1" dirty="0" smtClean="0"/>
              <a:t>MethodName_StateUnderTest_ExpectedBehavior</a:t>
            </a:r>
          </a:p>
          <a:p>
            <a:pPr lvl="1"/>
            <a:r>
              <a:rPr lang="en-US" b="1" dirty="0" smtClean="0"/>
              <a:t>Ex: </a:t>
            </a:r>
            <a:r>
              <a:rPr lang="en-US" dirty="0" smtClean="0"/>
              <a:t>isAdult_AgeLessThan18_False</a:t>
            </a:r>
            <a:endParaRPr lang="en-US" b="1" dirty="0" smtClean="0"/>
          </a:p>
          <a:p>
            <a:pPr marL="342900" indent="-342900">
              <a:buAutoNum type="arabicPeriod"/>
            </a:pPr>
            <a:r>
              <a:rPr lang="en-US" b="1" dirty="0" smtClean="0"/>
              <a:t>MethodName_ExpectedBehavior_StateUnderTest</a:t>
            </a:r>
          </a:p>
          <a:p>
            <a:pPr lvl="1"/>
            <a:r>
              <a:rPr lang="en-US" b="1" dirty="0" smtClean="0"/>
              <a:t>Ex:</a:t>
            </a:r>
            <a:r>
              <a:rPr lang="en-US" dirty="0" smtClean="0"/>
              <a:t> isAdult_False_AgeLessThan18</a:t>
            </a:r>
            <a:endParaRPr lang="en-US" b="1" dirty="0"/>
          </a:p>
          <a:p>
            <a:pPr marL="342900" indent="-342900">
              <a:buAutoNum type="arabicPeriod"/>
            </a:pPr>
            <a:r>
              <a:rPr lang="en-US" b="1" dirty="0"/>
              <a:t>test[Feature being tested</a:t>
            </a:r>
            <a:r>
              <a:rPr lang="en-US" b="1" dirty="0" smtClean="0"/>
              <a:t>]</a:t>
            </a:r>
          </a:p>
          <a:p>
            <a:pPr lvl="1"/>
            <a:r>
              <a:rPr lang="en-US" b="1" dirty="0" smtClean="0"/>
              <a:t>Ex:</a:t>
            </a:r>
            <a:r>
              <a:rPr lang="en-US" dirty="0" smtClean="0"/>
              <a:t>testIsNotAnAdultIfAgeLessThan18</a:t>
            </a:r>
            <a:endParaRPr lang="en-US" b="1" dirty="0"/>
          </a:p>
          <a:p>
            <a:pPr marL="342900" indent="-342900">
              <a:buAutoNum type="arabicPeriod"/>
            </a:pPr>
            <a:r>
              <a:rPr lang="en-US" b="1" dirty="0"/>
              <a:t>Feature to be </a:t>
            </a:r>
            <a:r>
              <a:rPr lang="en-US" b="1" dirty="0" smtClean="0"/>
              <a:t>tested</a:t>
            </a:r>
          </a:p>
          <a:p>
            <a:pPr lvl="1"/>
            <a:r>
              <a:rPr lang="en-US" b="1" dirty="0" smtClean="0"/>
              <a:t>Ex:</a:t>
            </a:r>
            <a:r>
              <a:rPr lang="en-US" dirty="0" smtClean="0"/>
              <a:t>IsNotAnAdultIfAgeLessThan18</a:t>
            </a:r>
            <a:endParaRPr lang="en-US" b="1" dirty="0"/>
          </a:p>
          <a:p>
            <a:pPr marL="342900" indent="-342900">
              <a:buAutoNum type="arabicPeriod"/>
            </a:pPr>
            <a:r>
              <a:rPr lang="en-US" b="1" dirty="0" smtClean="0"/>
              <a:t>Should_ExpectedBehavior_When_StateUnderTest</a:t>
            </a:r>
          </a:p>
          <a:p>
            <a:pPr lvl="1"/>
            <a:r>
              <a:rPr lang="en-US" b="1" dirty="0" smtClean="0"/>
              <a:t>Ex: </a:t>
            </a:r>
            <a:r>
              <a:rPr lang="en-US" dirty="0" smtClean="0"/>
              <a:t>Should_ThrowException_When_AgeLessThan18</a:t>
            </a:r>
            <a:endParaRPr lang="en-US" b="1" dirty="0"/>
          </a:p>
          <a:p>
            <a:pPr marL="342900" indent="-342900">
              <a:buAutoNum type="arabicPeriod"/>
            </a:pPr>
            <a:r>
              <a:rPr lang="en-US" b="1" dirty="0" smtClean="0"/>
              <a:t>When_StateUnderTest_Expect_ExpectedBehavior</a:t>
            </a:r>
          </a:p>
          <a:p>
            <a:pPr lvl="1"/>
            <a:r>
              <a:rPr lang="en-US" b="1" dirty="0" smtClean="0"/>
              <a:t>Ex:</a:t>
            </a:r>
            <a:r>
              <a:rPr lang="en-US" dirty="0" smtClean="0"/>
              <a:t>When_AgeLessThan18_Expect_isAdultAsFalse</a:t>
            </a:r>
            <a:endParaRPr lang="en-US" b="1" dirty="0"/>
          </a:p>
          <a:p>
            <a:pPr marL="342900" indent="-342900">
              <a:buAutoNum type="arabicPeriod"/>
            </a:pPr>
            <a:r>
              <a:rPr lang="en-US" b="1" dirty="0" smtClean="0"/>
              <a:t>Given_Preconditions_When_StateUnderTest_Then_ExpectedBehavior</a:t>
            </a:r>
          </a:p>
          <a:p>
            <a:r>
              <a:rPr lang="en-US" b="1" dirty="0" smtClean="0"/>
              <a:t>Ex:</a:t>
            </a:r>
            <a:r>
              <a:rPr lang="en-US" dirty="0" smtClean="0"/>
              <a:t>Given_UserIsAuthenticated_When_InvalidAccountIsUsed_Then_TransactionsWillFail</a:t>
            </a:r>
            <a:endParaRPr lang="en-US" dirty="0"/>
          </a:p>
          <a:p>
            <a:endParaRPr lang="en-US" dirty="0"/>
          </a:p>
        </p:txBody>
      </p:sp>
      <p:sp>
        <p:nvSpPr>
          <p:cNvPr id="5" name="TextBox 4"/>
          <p:cNvSpPr txBox="1"/>
          <p:nvPr/>
        </p:nvSpPr>
        <p:spPr>
          <a:xfrm>
            <a:off x="990600" y="6477000"/>
            <a:ext cx="8153400" cy="381000"/>
          </a:xfrm>
          <a:prstGeom prst="rect">
            <a:avLst/>
          </a:prstGeom>
          <a:noFill/>
        </p:spPr>
        <p:txBody>
          <a:bodyPr wrap="square" rtlCol="0">
            <a:spAutoFit/>
          </a:bodyPr>
          <a:lstStyle/>
          <a:p>
            <a:r>
              <a:rPr lang="en-US" dirty="0"/>
              <a:t>For more details: </a:t>
            </a:r>
            <a:r>
              <a:rPr lang="en-US" b="1" dirty="0"/>
              <a:t>https://github.com/doanpt/Junit-tutorial/commit/5f020f5</a:t>
            </a:r>
          </a:p>
        </p:txBody>
      </p:sp>
    </p:spTree>
    <p:extLst>
      <p:ext uri="{BB962C8B-B14F-4D97-AF65-F5344CB8AC3E}">
        <p14:creationId xmlns:p14="http://schemas.microsoft.com/office/powerpoint/2010/main" val="111408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7848600" cy="1477328"/>
          </a:xfrm>
        </p:spPr>
        <p:txBody>
          <a:bodyPr/>
          <a:lstStyle/>
          <a:p>
            <a:r>
              <a:rPr lang="en-US" dirty="0" smtClean="0"/>
              <a:t>Displayname annotation  or backticks</a:t>
            </a:r>
            <a:endParaRPr lang="en-US" dirty="0"/>
          </a:p>
        </p:txBody>
      </p:sp>
      <p:pic>
        <p:nvPicPr>
          <p:cNvPr id="4" name="Picture 3"/>
          <p:cNvPicPr>
            <a:picLocks noChangeAspect="1"/>
          </p:cNvPicPr>
          <p:nvPr/>
        </p:nvPicPr>
        <p:blipFill>
          <a:blip r:embed="rId3"/>
          <a:stretch>
            <a:fillRect/>
          </a:stretch>
        </p:blipFill>
        <p:spPr>
          <a:xfrm>
            <a:off x="1143000" y="3276600"/>
            <a:ext cx="7592584" cy="3352800"/>
          </a:xfrm>
          <a:prstGeom prst="rect">
            <a:avLst/>
          </a:prstGeom>
        </p:spPr>
      </p:pic>
      <p:sp>
        <p:nvSpPr>
          <p:cNvPr id="5" name="TextBox 4"/>
          <p:cNvSpPr txBox="1"/>
          <p:nvPr/>
        </p:nvSpPr>
        <p:spPr>
          <a:xfrm>
            <a:off x="1066800" y="2362200"/>
            <a:ext cx="7543800" cy="646331"/>
          </a:xfrm>
          <a:prstGeom prst="rect">
            <a:avLst/>
          </a:prstGeom>
          <a:noFill/>
        </p:spPr>
        <p:txBody>
          <a:bodyPr wrap="square" rtlCol="0">
            <a:spAutoFit/>
          </a:bodyPr>
          <a:lstStyle/>
          <a:p>
            <a:r>
              <a:rPr lang="en-US" dirty="0" smtClean="0"/>
              <a:t>We can use </a:t>
            </a:r>
            <a:r>
              <a:rPr lang="en-US" b="1" dirty="0" smtClean="0"/>
              <a:t>DisplayName</a:t>
            </a:r>
            <a:r>
              <a:rPr lang="en-US" dirty="0" smtClean="0"/>
              <a:t> annotation or </a:t>
            </a:r>
            <a:r>
              <a:rPr lang="en-US" b="1" dirty="0" smtClean="0"/>
              <a:t>Backticks</a:t>
            </a:r>
            <a:r>
              <a:rPr lang="en-US" dirty="0" smtClean="0"/>
              <a:t> to highly improves readability.</a:t>
            </a:r>
            <a:endParaRPr lang="en-US" dirty="0"/>
          </a:p>
        </p:txBody>
      </p:sp>
      <p:sp>
        <p:nvSpPr>
          <p:cNvPr id="3" name="Rectangle 2"/>
          <p:cNvSpPr/>
          <p:nvPr/>
        </p:nvSpPr>
        <p:spPr>
          <a:xfrm>
            <a:off x="3124200" y="3657600"/>
            <a:ext cx="1600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57600" y="4876800"/>
            <a:ext cx="3352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5181600" y="2667000"/>
            <a:ext cx="1143000" cy="2209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352800" y="2667000"/>
            <a:ext cx="838200" cy="990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70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593" y="1066801"/>
            <a:ext cx="7199631" cy="738664"/>
          </a:xfrm>
        </p:spPr>
        <p:txBody>
          <a:bodyPr/>
          <a:lstStyle/>
          <a:p>
            <a:r>
              <a:rPr lang="en-US" dirty="0" smtClean="0"/>
              <a:t>JUnit assertion methods </a:t>
            </a:r>
            <a:endParaRPr lang="en-US" dirty="0"/>
          </a:p>
        </p:txBody>
      </p:sp>
      <p:sp>
        <p:nvSpPr>
          <p:cNvPr id="3" name="Text Placeholder 2"/>
          <p:cNvSpPr>
            <a:spLocks noGrp="1"/>
          </p:cNvSpPr>
          <p:nvPr>
            <p:ph type="body" idx="1"/>
          </p:nvPr>
        </p:nvSpPr>
        <p:spPr>
          <a:xfrm>
            <a:off x="914400" y="2438400"/>
            <a:ext cx="6864984" cy="246221"/>
          </a:xfrm>
        </p:spPr>
        <p:txBody>
          <a:bodyPr/>
          <a:lstStyle/>
          <a:p>
            <a:r>
              <a:rPr lang="en-US" dirty="0" smtClean="0"/>
              <a:t>Why do we need assertion methods?</a:t>
            </a:r>
            <a:endParaRPr lang="en-US" dirty="0"/>
          </a:p>
        </p:txBody>
      </p:sp>
      <p:pic>
        <p:nvPicPr>
          <p:cNvPr id="5" name="Picture 4"/>
          <p:cNvPicPr>
            <a:picLocks noChangeAspect="1"/>
          </p:cNvPicPr>
          <p:nvPr/>
        </p:nvPicPr>
        <p:blipFill>
          <a:blip r:embed="rId2"/>
          <a:stretch>
            <a:fillRect/>
          </a:stretch>
        </p:blipFill>
        <p:spPr>
          <a:xfrm>
            <a:off x="762000" y="2971800"/>
            <a:ext cx="4486275" cy="2733675"/>
          </a:xfrm>
          <a:prstGeom prst="rect">
            <a:avLst/>
          </a:prstGeom>
        </p:spPr>
      </p:pic>
      <p:pic>
        <p:nvPicPr>
          <p:cNvPr id="6" name="Picture 5"/>
          <p:cNvPicPr>
            <a:picLocks noChangeAspect="1"/>
          </p:cNvPicPr>
          <p:nvPr/>
        </p:nvPicPr>
        <p:blipFill>
          <a:blip r:embed="rId3"/>
          <a:stretch>
            <a:fillRect/>
          </a:stretch>
        </p:blipFill>
        <p:spPr>
          <a:xfrm>
            <a:off x="5248275" y="2451970"/>
            <a:ext cx="3533775" cy="3305175"/>
          </a:xfrm>
          <a:prstGeom prst="rect">
            <a:avLst/>
          </a:prstGeom>
        </p:spPr>
      </p:pic>
      <p:sp>
        <p:nvSpPr>
          <p:cNvPr id="7" name="Rectangle 6"/>
          <p:cNvSpPr/>
          <p:nvPr/>
        </p:nvSpPr>
        <p:spPr>
          <a:xfrm>
            <a:off x="914400" y="5257800"/>
            <a:ext cx="3432492" cy="44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421650" y="5367337"/>
            <a:ext cx="952024" cy="228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5410200" y="5105400"/>
            <a:ext cx="3200400" cy="6000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05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593" y="1066801"/>
            <a:ext cx="7199631" cy="738664"/>
          </a:xfrm>
        </p:spPr>
        <p:txBody>
          <a:bodyPr/>
          <a:lstStyle/>
          <a:p>
            <a:r>
              <a:rPr lang="en-US" dirty="0" smtClean="0"/>
              <a:t>JUnit assertion methods </a:t>
            </a:r>
            <a:endParaRPr lang="en-US" dirty="0"/>
          </a:p>
        </p:txBody>
      </p:sp>
      <p:graphicFrame>
        <p:nvGraphicFramePr>
          <p:cNvPr id="10" name="Group 4"/>
          <p:cNvGraphicFramePr>
            <a:graphicFrameLocks noGrp="1"/>
          </p:cNvGraphicFramePr>
          <p:nvPr>
            <p:extLst>
              <p:ext uri="{D42A27DB-BD31-4B8C-83A1-F6EECF244321}">
                <p14:modId xmlns:p14="http://schemas.microsoft.com/office/powerpoint/2010/main" val="3298156298"/>
              </p:ext>
            </p:extLst>
          </p:nvPr>
        </p:nvGraphicFramePr>
        <p:xfrm>
          <a:off x="914400" y="3505200"/>
          <a:ext cx="8686800" cy="2529590"/>
        </p:xfrm>
        <a:graphic>
          <a:graphicData uri="http://schemas.openxmlformats.org/drawingml/2006/table">
            <a:tbl>
              <a:tblPr/>
              <a:tblGrid>
                <a:gridCol w="4165240">
                  <a:extLst>
                    <a:ext uri="{9D8B030D-6E8A-4147-A177-3AD203B41FA5}">
                      <a16:colId xmlns:a16="http://schemas.microsoft.com/office/drawing/2014/main" val="68725719"/>
                    </a:ext>
                  </a:extLst>
                </a:gridCol>
                <a:gridCol w="4521560">
                  <a:extLst>
                    <a:ext uri="{9D8B030D-6E8A-4147-A177-3AD203B41FA5}">
                      <a16:colId xmlns:a16="http://schemas.microsoft.com/office/drawing/2014/main" val="953085125"/>
                    </a:ext>
                  </a:extLst>
                </a:gridCol>
              </a:tblGrid>
              <a:tr h="19850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assertTrue(</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test</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endParaRPr kumimoji="0" lang="en-US" altLang="en-US" sz="1600" b="0" i="0" u="none" strike="noStrike" cap="none" normalizeH="0" baseline="0" dirty="0" smtClean="0">
                        <a:ln>
                          <a:noFill/>
                        </a:ln>
                        <a:solidFill>
                          <a:srgbClr val="262626"/>
                        </a:solidFill>
                        <a:effectLst/>
                        <a:latin typeface="Arial" panose="020B060402020202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cs typeface="Times New Roman" panose="02020603050405020304" pitchFamily="18" charset="0"/>
                        </a:rPr>
                        <a:t>fails if the boolean test is </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false</a:t>
                      </a:r>
                      <a:endParaRPr kumimoji="0" lang="en-US" altLang="en-US" sz="1600" b="0" i="0" u="none" strike="noStrike" cap="none" normalizeH="0" baseline="0" dirty="0" smtClean="0">
                        <a:ln>
                          <a:noFill/>
                        </a:ln>
                        <a:solidFill>
                          <a:srgbClr val="262626"/>
                        </a:solidFill>
                        <a:effectLst/>
                        <a:latin typeface="Courier New" panose="02070309020205020404" pitchFamily="49"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2813804"/>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assertFalse(</a:t>
                      </a:r>
                      <a:r>
                        <a:rPr kumimoji="0" lang="en-US" altLang="en-US" sz="1600" b="1" i="0" u="none" strike="noStrike" cap="none" normalizeH="0" baseline="0" smtClean="0">
                          <a:ln>
                            <a:noFill/>
                          </a:ln>
                          <a:solidFill>
                            <a:srgbClr val="262626"/>
                          </a:solidFill>
                          <a:effectLst/>
                          <a:latin typeface="Verdana" panose="020B0604030504040204" pitchFamily="34" charset="0"/>
                          <a:cs typeface="Times New Roman" panose="02020603050405020304" pitchFamily="18" charset="0"/>
                        </a:rPr>
                        <a:t>test</a:t>
                      </a: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endParaRPr kumimoji="0" lang="en-US" altLang="en-US" sz="1600" b="0" i="0" u="none" strike="noStrike" cap="none" normalizeH="0" baseline="0" smtClean="0">
                        <a:ln>
                          <a:noFill/>
                        </a:ln>
                        <a:solidFill>
                          <a:srgbClr val="262626"/>
                        </a:solidFill>
                        <a:effectLst/>
                        <a:latin typeface="Arial" panose="020B060402020202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boolean test is </a:t>
                      </a: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true</a:t>
                      </a:r>
                      <a:endParaRPr kumimoji="0" lang="en-US" altLang="en-US" sz="1600" b="0" i="0" u="none" strike="noStrike" cap="none" normalizeH="0" baseline="0" smtClean="0">
                        <a:ln>
                          <a:noFill/>
                        </a:ln>
                        <a:solidFill>
                          <a:srgbClr val="262626"/>
                        </a:solidFill>
                        <a:effectLst/>
                        <a:latin typeface="Courier New" panose="02070309020205020404" pitchFamily="49"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3131378"/>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assertEquals(</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expected</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 </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actual</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endParaRPr kumimoji="0" lang="en-US" altLang="en-US" sz="1600" b="0" i="0" u="none" strike="noStrike" cap="none" normalizeH="0" baseline="0" dirty="0" smtClean="0">
                        <a:ln>
                          <a:noFill/>
                        </a:ln>
                        <a:solidFill>
                          <a:srgbClr val="262626"/>
                        </a:solidFill>
                        <a:effectLst/>
                        <a:latin typeface="Arial" panose="020B060402020202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are not equal</a:t>
                      </a:r>
                      <a:endParaRPr kumimoji="0" lang="en-US" altLang="en-US" sz="1600" b="0" i="0" u="none" strike="noStrike" cap="none" normalizeH="0" baseline="0" smtClean="0">
                        <a:ln>
                          <a:noFill/>
                        </a:ln>
                        <a:solidFill>
                          <a:srgbClr val="262626"/>
                        </a:solidFill>
                        <a:effectLst/>
                        <a:latin typeface="Calibri" panose="020F050202020403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3407958"/>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assertSame(</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expected</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 </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actual</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endParaRPr kumimoji="0" lang="en-US" altLang="en-US" sz="1600" b="0" i="0" u="none" strike="noStrike" cap="none" normalizeH="0" baseline="0" dirty="0" smtClean="0">
                        <a:ln>
                          <a:noFill/>
                        </a:ln>
                        <a:solidFill>
                          <a:srgbClr val="262626"/>
                        </a:solidFill>
                        <a:effectLst/>
                        <a:latin typeface="Arial" panose="020B060402020202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are not the same (by </a:t>
                      </a: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t>
                      </a:r>
                      <a:endParaRPr kumimoji="0" lang="en-US" altLang="en-US" sz="1600" b="0" i="0" u="none" strike="noStrike" cap="none" normalizeH="0" baseline="0" smtClean="0">
                        <a:ln>
                          <a:noFill/>
                        </a:ln>
                        <a:solidFill>
                          <a:srgbClr val="262626"/>
                        </a:solidFill>
                        <a:effectLst/>
                        <a:latin typeface="Calibri" panose="020F0502020204030204" pitchFamily="34"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2199536"/>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assertNotSame(</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expected</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 </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actual</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values </a:t>
                      </a:r>
                      <a:r>
                        <a:rPr kumimoji="0" lang="en-US" altLang="en-US" sz="1600" b="0" i="1"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are </a:t>
                      </a: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the same (by </a:t>
                      </a: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a:t>
                      </a: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5767867"/>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assertNull(</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value</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fails if the given value is </a:t>
                      </a:r>
                      <a:r>
                        <a:rPr kumimoji="0" lang="en-US" altLang="en-US" sz="1600" b="0" i="1"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not</a:t>
                      </a:r>
                      <a:r>
                        <a:rPr kumimoji="0" lang="en-US" altLang="en-US" sz="1600" b="0" i="0" u="none" strike="noStrike" cap="none" normalizeH="0" baseline="0" smtClean="0">
                          <a:ln>
                            <a:noFill/>
                          </a:ln>
                          <a:solidFill>
                            <a:srgbClr val="262626"/>
                          </a:solidFill>
                          <a:effectLst/>
                          <a:latin typeface="Calibri" panose="020F0502020204030204" pitchFamily="34" charset="0"/>
                          <a:cs typeface="Times New Roman" panose="02020603050405020304" pitchFamily="18" charset="0"/>
                        </a:rPr>
                        <a:t> </a:t>
                      </a:r>
                      <a:r>
                        <a:rPr kumimoji="0" lang="en-US" altLang="en-US" sz="1600" b="0" i="0" u="none" strike="noStrike" cap="none" normalizeH="0" baseline="0" smtClean="0">
                          <a:ln>
                            <a:noFill/>
                          </a:ln>
                          <a:solidFill>
                            <a:srgbClr val="262626"/>
                          </a:solidFill>
                          <a:effectLst/>
                          <a:latin typeface="Courier New" panose="02070309020205020404" pitchFamily="49" charset="0"/>
                          <a:cs typeface="Times New Roman" panose="02020603050405020304" pitchFamily="18" charset="0"/>
                        </a:rPr>
                        <a:t>null</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5695293"/>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assertNotNull(</a:t>
                      </a:r>
                      <a:r>
                        <a:rPr kumimoji="0" lang="en-US" altLang="en-US" sz="1600" b="1" i="0" u="none" strike="noStrike" cap="none" normalizeH="0" baseline="0" dirty="0" smtClean="0">
                          <a:ln>
                            <a:noFill/>
                          </a:ln>
                          <a:solidFill>
                            <a:srgbClr val="262626"/>
                          </a:solidFill>
                          <a:effectLst/>
                          <a:latin typeface="Verdana" panose="020B0604030504040204" pitchFamily="34" charset="0"/>
                          <a:cs typeface="Times New Roman" panose="02020603050405020304" pitchFamily="18" charset="0"/>
                        </a:rPr>
                        <a:t>value</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cs typeface="Times New Roman" panose="02020603050405020304" pitchFamily="18" charset="0"/>
                        </a:rPr>
                        <a:t>fails if the given value is </a:t>
                      </a:r>
                      <a:r>
                        <a:rPr kumimoji="0" lang="en-US" altLang="en-US" sz="1600" b="0" i="0" u="none" strike="noStrike" cap="none" normalizeH="0" baseline="0" dirty="0" smtClean="0">
                          <a:ln>
                            <a:noFill/>
                          </a:ln>
                          <a:solidFill>
                            <a:srgbClr val="262626"/>
                          </a:solidFill>
                          <a:effectLst/>
                          <a:latin typeface="Courier New" panose="02070309020205020404" pitchFamily="49" charset="0"/>
                          <a:cs typeface="Times New Roman" panose="02020603050405020304" pitchFamily="18" charset="0"/>
                        </a:rPr>
                        <a:t>null</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2804670"/>
                  </a:ext>
                </a:extLst>
              </a:tr>
            </a:tbl>
          </a:graphicData>
        </a:graphic>
      </p:graphicFrame>
      <p:sp>
        <p:nvSpPr>
          <p:cNvPr id="11" name="TextBox 10"/>
          <p:cNvSpPr txBox="1"/>
          <p:nvPr/>
        </p:nvSpPr>
        <p:spPr>
          <a:xfrm>
            <a:off x="1106593" y="2590800"/>
            <a:ext cx="7199631" cy="369332"/>
          </a:xfrm>
          <a:prstGeom prst="rect">
            <a:avLst/>
          </a:prstGeom>
          <a:noFill/>
        </p:spPr>
        <p:txBody>
          <a:bodyPr wrap="square" rtlCol="0">
            <a:spAutoFit/>
          </a:bodyPr>
          <a:lstStyle/>
          <a:p>
            <a:r>
              <a:rPr lang="en-US" dirty="0" smtClean="0"/>
              <a:t>JUnit provide many assertion method as below:</a:t>
            </a:r>
            <a:endParaRPr lang="en-US" dirty="0"/>
          </a:p>
        </p:txBody>
      </p:sp>
    </p:spTree>
    <p:extLst>
      <p:ext uri="{BB962C8B-B14F-4D97-AF65-F5344CB8AC3E}">
        <p14:creationId xmlns:p14="http://schemas.microsoft.com/office/powerpoint/2010/main" val="11153158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00430" y="1113472"/>
            <a:ext cx="7352031" cy="738664"/>
          </a:xfrm>
          <a:prstGeom prst="rect">
            <a:avLst/>
          </a:prstGeom>
        </p:spPr>
        <p:txBody>
          <a:bodyPr wrap="square" lIns="0" tIns="0" rIns="0" bIns="0">
            <a:spAutoFit/>
          </a:bodyPr>
          <a:lstStyle>
            <a:lvl1pPr>
              <a:defRPr sz="4800" b="1" i="0">
                <a:solidFill>
                  <a:srgbClr val="003366"/>
                </a:solidFill>
                <a:latin typeface="Arial"/>
                <a:ea typeface="+mj-ea"/>
                <a:cs typeface="Arial"/>
              </a:defRPr>
            </a:lvl1pPr>
          </a:lstStyle>
          <a:p>
            <a:r>
              <a:rPr lang="en-US" kern="0" dirty="0" smtClean="0"/>
              <a:t>Content</a:t>
            </a:r>
            <a:endParaRPr lang="en-US" kern="0" dirty="0"/>
          </a:p>
        </p:txBody>
      </p:sp>
      <p:sp>
        <p:nvSpPr>
          <p:cNvPr id="6" name="TextBox 5"/>
          <p:cNvSpPr txBox="1"/>
          <p:nvPr/>
        </p:nvSpPr>
        <p:spPr>
          <a:xfrm>
            <a:off x="990600" y="2362200"/>
            <a:ext cx="5943600"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t>Why do we need test and why we need testing framework?</a:t>
            </a:r>
          </a:p>
          <a:p>
            <a:pPr marL="285750" indent="-285750">
              <a:buFont typeface="Wingdings" panose="05000000000000000000" pitchFamily="2" charset="2"/>
              <a:buChar char="ü"/>
            </a:pPr>
            <a:r>
              <a:rPr lang="en-US" dirty="0" smtClean="0"/>
              <a:t>What JUnit? Why Junit? Why JUnit5?</a:t>
            </a:r>
          </a:p>
          <a:p>
            <a:pPr marL="285750" indent="-285750">
              <a:buFont typeface="Wingdings" panose="05000000000000000000" pitchFamily="2" charset="2"/>
              <a:buChar char="ü"/>
            </a:pPr>
            <a:r>
              <a:rPr lang="en-US" dirty="0" smtClean="0"/>
              <a:t>JUnit 5 Architecture</a:t>
            </a:r>
          </a:p>
          <a:p>
            <a:pPr marL="285750" indent="-285750">
              <a:buFont typeface="Wingdings" panose="05000000000000000000" pitchFamily="2" charset="2"/>
              <a:buChar char="ü"/>
            </a:pPr>
            <a:r>
              <a:rPr lang="en-US" dirty="0" smtClean="0"/>
              <a:t>Create project, sample test and run tests?</a:t>
            </a:r>
          </a:p>
          <a:p>
            <a:pPr marL="285750" indent="-285750">
              <a:buFont typeface="Wingdings" panose="05000000000000000000" pitchFamily="2" charset="2"/>
              <a:buChar char="ü"/>
            </a:pPr>
            <a:r>
              <a:rPr lang="en-US" dirty="0"/>
              <a:t>Method naming in Junit</a:t>
            </a:r>
          </a:p>
          <a:p>
            <a:pPr marL="285750" indent="-285750">
              <a:buFont typeface="Wingdings" panose="05000000000000000000" pitchFamily="2" charset="2"/>
              <a:buChar char="ü"/>
            </a:pPr>
            <a:r>
              <a:rPr lang="en-US" dirty="0"/>
              <a:t>Display or Blackticks annotation</a:t>
            </a:r>
          </a:p>
          <a:p>
            <a:pPr marL="285750" indent="-285750">
              <a:buFont typeface="Wingdings" panose="05000000000000000000" pitchFamily="2" charset="2"/>
              <a:buChar char="ü"/>
            </a:pPr>
            <a:r>
              <a:rPr lang="en-US" dirty="0"/>
              <a:t>JUnit assertion methods</a:t>
            </a:r>
          </a:p>
          <a:p>
            <a:pPr marL="285750" indent="-285750">
              <a:buFont typeface="Wingdings" panose="05000000000000000000" pitchFamily="2" charset="2"/>
              <a:buChar char="ü"/>
            </a:pPr>
            <a:r>
              <a:rPr lang="en-US" dirty="0"/>
              <a:t>JUnit Lifecycle</a:t>
            </a:r>
          </a:p>
          <a:p>
            <a:pPr marL="285750" indent="-285750">
              <a:buFont typeface="Wingdings" panose="05000000000000000000" pitchFamily="2" charset="2"/>
              <a:buChar char="ü"/>
            </a:pPr>
            <a:r>
              <a:rPr lang="en-US" dirty="0"/>
              <a:t>TestInstance annotation</a:t>
            </a:r>
          </a:p>
          <a:p>
            <a:pPr marL="285750" indent="-285750">
              <a:buFont typeface="Wingdings" panose="05000000000000000000" pitchFamily="2" charset="2"/>
              <a:buChar char="ü"/>
            </a:pPr>
            <a:r>
              <a:rPr lang="en-US" dirty="0"/>
              <a:t>Condition Excutions</a:t>
            </a:r>
          </a:p>
          <a:p>
            <a:pPr marL="285750" indent="-285750">
              <a:buFont typeface="Wingdings" panose="05000000000000000000" pitchFamily="2" charset="2"/>
              <a:buChar char="ü"/>
            </a:pPr>
            <a:r>
              <a:rPr lang="en-US" dirty="0"/>
              <a:t>Assumptions</a:t>
            </a:r>
          </a:p>
          <a:p>
            <a:pPr marL="285750" indent="-285750">
              <a:buFont typeface="Wingdings" panose="05000000000000000000" pitchFamily="2" charset="2"/>
              <a:buChar char="ü"/>
            </a:pPr>
            <a:r>
              <a:rPr lang="en-US" dirty="0"/>
              <a:t>Repeated Tests</a:t>
            </a:r>
          </a:p>
          <a:p>
            <a:pPr marL="285750" indent="-285750">
              <a:buFont typeface="Wingdings" panose="05000000000000000000" pitchFamily="2" charset="2"/>
              <a:buChar char="ü"/>
            </a:pPr>
            <a:endParaRPr lang="en-US" dirty="0" smtClean="0"/>
          </a:p>
        </p:txBody>
      </p:sp>
      <p:sp>
        <p:nvSpPr>
          <p:cNvPr id="7" name="TextBox 6"/>
          <p:cNvSpPr txBox="1"/>
          <p:nvPr/>
        </p:nvSpPr>
        <p:spPr>
          <a:xfrm>
            <a:off x="5985461" y="3124200"/>
            <a:ext cx="2667000" cy="3416320"/>
          </a:xfrm>
          <a:prstGeom prst="rect">
            <a:avLst/>
          </a:prstGeom>
          <a:noFill/>
        </p:spPr>
        <p:txBody>
          <a:bodyPr wrap="square" rtlCol="0">
            <a:spAutoFit/>
          </a:bodyPr>
          <a:lstStyle/>
          <a:p>
            <a:pPr marL="285750" indent="-285750">
              <a:buFont typeface="Wingdings" panose="05000000000000000000" pitchFamily="2" charset="2"/>
              <a:buChar char="ü"/>
            </a:pPr>
            <a:r>
              <a:rPr lang="en-US" dirty="0"/>
              <a:t>Parameterized Test</a:t>
            </a:r>
          </a:p>
          <a:p>
            <a:pPr marL="285750" indent="-285750">
              <a:buFont typeface="Wingdings" panose="05000000000000000000" pitchFamily="2" charset="2"/>
              <a:buChar char="ü"/>
            </a:pPr>
            <a:r>
              <a:rPr lang="en-US" dirty="0"/>
              <a:t>Nested Test</a:t>
            </a:r>
          </a:p>
          <a:p>
            <a:pPr marL="285750" indent="-285750">
              <a:buFont typeface="Wingdings" panose="05000000000000000000" pitchFamily="2" charset="2"/>
              <a:buChar char="ü"/>
            </a:pPr>
            <a:r>
              <a:rPr lang="en-US" dirty="0"/>
              <a:t>Disable annotation</a:t>
            </a:r>
          </a:p>
          <a:p>
            <a:pPr marL="285750" indent="-285750">
              <a:buFont typeface="Wingdings" panose="05000000000000000000" pitchFamily="2" charset="2"/>
              <a:buChar char="ü"/>
            </a:pPr>
            <a:r>
              <a:rPr lang="en-US" dirty="0"/>
              <a:t>Tag annotation</a:t>
            </a:r>
          </a:p>
          <a:p>
            <a:pPr marL="285750" indent="-285750">
              <a:buFont typeface="Wingdings" panose="05000000000000000000" pitchFamily="2" charset="2"/>
              <a:buChar char="ü"/>
            </a:pPr>
            <a:r>
              <a:rPr lang="en-US" dirty="0"/>
              <a:t>Test Suite</a:t>
            </a:r>
          </a:p>
          <a:p>
            <a:pPr marL="285750" indent="-285750">
              <a:buFont typeface="Wingdings" panose="05000000000000000000" pitchFamily="2" charset="2"/>
              <a:buChar char="ü"/>
            </a:pPr>
            <a:r>
              <a:rPr lang="en-US" dirty="0"/>
              <a:t>Why we need mock? Basic mock concept.</a:t>
            </a:r>
          </a:p>
          <a:p>
            <a:pPr marL="285750" indent="-285750">
              <a:buFont typeface="Wingdings" panose="05000000000000000000" pitchFamily="2" charset="2"/>
              <a:buChar char="ü"/>
            </a:pPr>
            <a:r>
              <a:rPr lang="en-US" dirty="0"/>
              <a:t>Mockito Framework</a:t>
            </a:r>
          </a:p>
          <a:p>
            <a:pPr marL="285750" indent="-285750">
              <a:buFont typeface="Wingdings" panose="05000000000000000000" pitchFamily="2" charset="2"/>
              <a:buChar char="ü"/>
            </a:pPr>
            <a:r>
              <a:rPr lang="en-US" dirty="0"/>
              <a:t>MockK Framework</a:t>
            </a:r>
          </a:p>
          <a:p>
            <a:pPr marL="285750" indent="-285750">
              <a:buFont typeface="Wingdings" panose="05000000000000000000" pitchFamily="2" charset="2"/>
              <a:buChar char="ü"/>
            </a:pPr>
            <a:r>
              <a:rPr lang="en-US" dirty="0"/>
              <a:t>References and Assigment</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593" y="1066801"/>
            <a:ext cx="7199631" cy="738664"/>
          </a:xfrm>
        </p:spPr>
        <p:txBody>
          <a:bodyPr/>
          <a:lstStyle/>
          <a:p>
            <a:r>
              <a:rPr lang="en-US" dirty="0" smtClean="0"/>
              <a:t>JUnit assertion methods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631455373"/>
              </p:ext>
            </p:extLst>
          </p:nvPr>
        </p:nvGraphicFramePr>
        <p:xfrm>
          <a:off x="762000" y="2438400"/>
          <a:ext cx="8686800" cy="1828600"/>
        </p:xfrm>
        <a:graphic>
          <a:graphicData uri="http://schemas.openxmlformats.org/drawingml/2006/table">
            <a:tbl>
              <a:tblPr/>
              <a:tblGrid>
                <a:gridCol w="4165240">
                  <a:extLst>
                    <a:ext uri="{9D8B030D-6E8A-4147-A177-3AD203B41FA5}">
                      <a16:colId xmlns:a16="http://schemas.microsoft.com/office/drawing/2014/main" val="3607774544"/>
                    </a:ext>
                  </a:extLst>
                </a:gridCol>
                <a:gridCol w="4521560">
                  <a:extLst>
                    <a:ext uri="{9D8B030D-6E8A-4147-A177-3AD203B41FA5}">
                      <a16:colId xmlns:a16="http://schemas.microsoft.com/office/drawing/2014/main" val="1338748451"/>
                    </a:ext>
                  </a:extLst>
                </a:gridCol>
              </a:tblGrid>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assertThrows&lt;</a:t>
                      </a:r>
                      <a:r>
                        <a:rPr kumimoji="0" lang="en-US" sz="1600" b="1"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exception.class&gt; {executable}</a:t>
                      </a:r>
                      <a:endParaRPr kumimoji="0" lang="en-US" altLang="en-US" sz="1600" b="1"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Check if executable throw exception</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3986924"/>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assertAll(</a:t>
                      </a:r>
                      <a:r>
                        <a:rPr kumimoji="0" lang="en-US" sz="1600" b="1"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list of assertions</a:t>
                      </a: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a:t>
                      </a:r>
                      <a:endPar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check multiple assertions</a:t>
                      </a:r>
                      <a:endPar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8999752"/>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assertTimeout(</a:t>
                      </a:r>
                      <a:r>
                        <a:rPr kumimoji="0" lang="en-US" sz="1600" b="1"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timeout, executable</a:t>
                      </a: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a:t>
                      </a:r>
                      <a:endPar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set maximal execution time</a:t>
                      </a:r>
                      <a:endPar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0185733"/>
                  </a:ext>
                </a:extLst>
              </a:tr>
              <a:tr h="365720">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fail()</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rgbClr val="39275B"/>
                        </a:buClr>
                        <a:buSzPct val="100000"/>
                        <a:defRPr sz="2000">
                          <a:solidFill>
                            <a:srgbClr val="262626"/>
                          </a:solidFill>
                          <a:latin typeface="Calibri" panose="020F0502020204030204" pitchFamily="34" charset="0"/>
                        </a:defRPr>
                      </a:lvl1pPr>
                      <a:lvl2pPr algn="l" eaLnBrk="0" hangingPunct="0">
                        <a:spcBef>
                          <a:spcPct val="20000"/>
                        </a:spcBef>
                        <a:buClr>
                          <a:srgbClr val="4D4D4D"/>
                        </a:buClr>
                        <a:buFont typeface="Wingdings" panose="05000000000000000000" pitchFamily="2" charset="2"/>
                        <a:defRPr sz="2000">
                          <a:solidFill>
                            <a:srgbClr val="404040"/>
                          </a:solidFill>
                          <a:latin typeface="Calibri" panose="020F0502020204030204" pitchFamily="34" charset="0"/>
                        </a:defRPr>
                      </a:lvl2pPr>
                      <a:lvl3pPr algn="l" eaLnBrk="0" hangingPunct="0">
                        <a:spcBef>
                          <a:spcPct val="20000"/>
                        </a:spcBef>
                        <a:buClr>
                          <a:srgbClr val="9900CC"/>
                        </a:buClr>
                        <a:defRPr>
                          <a:solidFill>
                            <a:srgbClr val="4D4D4D"/>
                          </a:solidFill>
                          <a:latin typeface="Calibri" panose="020F0502020204030204" pitchFamily="34" charset="0"/>
                        </a:defRPr>
                      </a:lvl3pPr>
                      <a:lvl4pPr algn="l" eaLnBrk="0" hangingPunct="0">
                        <a:spcBef>
                          <a:spcPct val="20000"/>
                        </a:spcBef>
                        <a:buClr>
                          <a:srgbClr val="796646"/>
                        </a:buClr>
                        <a:buFont typeface="Wingdings" panose="05000000000000000000" pitchFamily="2" charset="2"/>
                        <a:defRPr>
                          <a:solidFill>
                            <a:srgbClr val="4D4D4D"/>
                          </a:solidFill>
                          <a:latin typeface="Calibri" panose="020F0502020204030204" pitchFamily="34" charset="0"/>
                        </a:defRPr>
                      </a:lvl4pPr>
                      <a:lvl5pPr algn="l" eaLnBrk="0" hangingPunct="0">
                        <a:spcBef>
                          <a:spcPct val="20000"/>
                        </a:spcBef>
                        <a:defRPr>
                          <a:solidFill>
                            <a:srgbClr val="4D4D4D"/>
                          </a:solidFill>
                          <a:latin typeface="Calibri" panose="020F0502020204030204" pitchFamily="34" charset="0"/>
                        </a:defRPr>
                      </a:lvl5pPr>
                      <a:lvl6pPr eaLnBrk="0" fontAlgn="base" hangingPunct="0">
                        <a:spcBef>
                          <a:spcPct val="20000"/>
                        </a:spcBef>
                        <a:spcAft>
                          <a:spcPct val="0"/>
                        </a:spcAft>
                        <a:defRPr>
                          <a:solidFill>
                            <a:srgbClr val="4D4D4D"/>
                          </a:solidFill>
                          <a:latin typeface="Calibri" panose="020F0502020204030204" pitchFamily="34" charset="0"/>
                        </a:defRPr>
                      </a:lvl6pPr>
                      <a:lvl7pPr eaLnBrk="0" fontAlgn="base" hangingPunct="0">
                        <a:spcBef>
                          <a:spcPct val="20000"/>
                        </a:spcBef>
                        <a:spcAft>
                          <a:spcPct val="0"/>
                        </a:spcAft>
                        <a:defRPr>
                          <a:solidFill>
                            <a:srgbClr val="4D4D4D"/>
                          </a:solidFill>
                          <a:latin typeface="Calibri" panose="020F0502020204030204" pitchFamily="34" charset="0"/>
                        </a:defRPr>
                      </a:lvl7pPr>
                      <a:lvl8pPr eaLnBrk="0" fontAlgn="base" hangingPunct="0">
                        <a:spcBef>
                          <a:spcPct val="20000"/>
                        </a:spcBef>
                        <a:spcAft>
                          <a:spcPct val="0"/>
                        </a:spcAft>
                        <a:defRPr>
                          <a:solidFill>
                            <a:srgbClr val="4D4D4D"/>
                          </a:solidFill>
                          <a:latin typeface="Calibri" panose="020F0502020204030204" pitchFamily="34" charset="0"/>
                        </a:defRPr>
                      </a:lvl8pPr>
                      <a:lvl9pPr eaLnBrk="0" fontAlgn="base" hangingPunct="0">
                        <a:spcBef>
                          <a:spcPct val="20000"/>
                        </a:spcBef>
                        <a:spcAft>
                          <a:spcPct val="0"/>
                        </a:spcAft>
                        <a:defRPr>
                          <a:solidFill>
                            <a:srgbClr val="4D4D4D"/>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causes current test to immediately fail</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9225831"/>
                  </a:ext>
                </a:extLst>
              </a:tr>
              <a:tr h="365720">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r>
                        <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rPr>
                        <a:t>So on...</a:t>
                      </a: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rgbClr val="39275B"/>
                        </a:buClr>
                        <a:buSzPct val="100000"/>
                        <a:buFontTx/>
                        <a:buNone/>
                        <a:tabLst/>
                      </a:pPr>
                      <a:endParaRPr kumimoji="0" lang="en-US" altLang="en-US" sz="1600" b="0" i="0" u="none" strike="noStrike" cap="none" normalizeH="0" baseline="0" dirty="0" smtClean="0">
                        <a:ln>
                          <a:noFill/>
                        </a:ln>
                        <a:solidFill>
                          <a:srgbClr val="262626"/>
                        </a:solidFill>
                        <a:effectLst/>
                        <a:latin typeface="Calibri" panose="020F0502020204030204" pitchFamily="34" charset="0"/>
                        <a:ea typeface="+mn-ea"/>
                        <a:cs typeface="Times New Roman" panose="02020603050405020304" pitchFamily="18" charset="0"/>
                      </a:endParaRPr>
                    </a:p>
                  </a:txBody>
                  <a:tcPr marT="45715" marB="4571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4266701"/>
                  </a:ext>
                </a:extLst>
              </a:tr>
            </a:tbl>
          </a:graphicData>
        </a:graphic>
      </p:graphicFrame>
      <p:sp>
        <p:nvSpPr>
          <p:cNvPr id="4" name="Rectangle 3"/>
          <p:cNvSpPr/>
          <p:nvPr/>
        </p:nvSpPr>
        <p:spPr>
          <a:xfrm>
            <a:off x="1295400" y="4953000"/>
            <a:ext cx="7010824" cy="1200329"/>
          </a:xfrm>
          <a:prstGeom prst="rect">
            <a:avLst/>
          </a:prstGeom>
        </p:spPr>
        <p:txBody>
          <a:bodyPr wrap="square">
            <a:spAutoFit/>
          </a:bodyPr>
          <a:lstStyle/>
          <a:p>
            <a:pPr marL="285750" indent="-285750">
              <a:buFont typeface="Wingdings" panose="05000000000000000000" pitchFamily="2" charset="2"/>
              <a:buChar char="v"/>
            </a:pPr>
            <a:r>
              <a:rPr lang="en-US" altLang="en-US" dirty="0">
                <a:solidFill>
                  <a:srgbClr val="262626"/>
                </a:solidFill>
              </a:rPr>
              <a:t>Each method can also be passed a string to display if it fails:</a:t>
            </a:r>
          </a:p>
          <a:p>
            <a:pPr lvl="1"/>
            <a:r>
              <a:rPr lang="en-US" altLang="en-US" dirty="0">
                <a:solidFill>
                  <a:srgbClr val="404040"/>
                </a:solidFill>
              </a:rPr>
              <a:t>e.g.  </a:t>
            </a:r>
            <a:r>
              <a:rPr lang="en-US" altLang="en-US" dirty="0" smtClean="0">
                <a:solidFill>
                  <a:srgbClr val="404040"/>
                </a:solidFill>
                <a:latin typeface="Courier New" panose="02070309020205020404" pitchFamily="49" charset="0"/>
              </a:rPr>
              <a:t>assertEquals(</a:t>
            </a:r>
            <a:r>
              <a:rPr lang="en-US" altLang="en-US" b="1" dirty="0" smtClean="0">
                <a:solidFill>
                  <a:srgbClr val="404040"/>
                </a:solidFill>
              </a:rPr>
              <a:t>expected</a:t>
            </a:r>
            <a:r>
              <a:rPr lang="en-US" altLang="en-US" dirty="0">
                <a:solidFill>
                  <a:srgbClr val="404040"/>
                </a:solidFill>
                <a:latin typeface="Courier New" panose="02070309020205020404" pitchFamily="49" charset="0"/>
              </a:rPr>
              <a:t>, </a:t>
            </a:r>
            <a:r>
              <a:rPr lang="en-US" altLang="en-US" b="1" dirty="0" smtClean="0">
                <a:solidFill>
                  <a:srgbClr val="404040"/>
                </a:solidFill>
              </a:rPr>
              <a:t>actual,  </a:t>
            </a:r>
            <a:r>
              <a:rPr lang="en-US" altLang="en-US" dirty="0" smtClean="0">
                <a:solidFill>
                  <a:srgbClr val="404040"/>
                </a:solidFill>
                <a:latin typeface="Courier New" panose="02070309020205020404" pitchFamily="49" charset="0"/>
              </a:rPr>
              <a:t>"</a:t>
            </a:r>
            <a:r>
              <a:rPr lang="en-US" altLang="en-US" b="1" dirty="0">
                <a:solidFill>
                  <a:srgbClr val="404040"/>
                </a:solidFill>
              </a:rPr>
              <a:t>message</a:t>
            </a:r>
            <a:r>
              <a:rPr lang="en-US" altLang="en-US" dirty="0" smtClean="0">
                <a:solidFill>
                  <a:srgbClr val="404040"/>
                </a:solidFill>
                <a:latin typeface="Courier New" panose="02070309020205020404" pitchFamily="49" charset="0"/>
              </a:rPr>
              <a:t>")</a:t>
            </a:r>
            <a:endParaRPr lang="en-US" altLang="en-US" dirty="0">
              <a:solidFill>
                <a:srgbClr val="404040"/>
              </a:solidFill>
              <a:latin typeface="Courier New" panose="02070309020205020404" pitchFamily="49" charset="0"/>
            </a:endParaRPr>
          </a:p>
          <a:p>
            <a:pPr lvl="1"/>
            <a:endParaRPr lang="en-US" altLang="en-US" dirty="0">
              <a:solidFill>
                <a:srgbClr val="404040"/>
              </a:solidFill>
              <a:latin typeface="Courier New" panose="02070309020205020404" pitchFamily="49" charset="0"/>
            </a:endParaRPr>
          </a:p>
          <a:p>
            <a:pPr lvl="1"/>
            <a:r>
              <a:rPr lang="en-US" altLang="en-US" b="1" dirty="0" smtClean="0">
                <a:solidFill>
                  <a:srgbClr val="404040"/>
                </a:solidFill>
              </a:rPr>
              <a:t>There is a “fail” method so </a:t>
            </a:r>
            <a:r>
              <a:rPr lang="en-US" altLang="en-US" b="1" dirty="0" smtClean="0">
                <a:solidFill>
                  <a:srgbClr val="FF0000"/>
                </a:solidFill>
              </a:rPr>
              <a:t>Why </a:t>
            </a:r>
            <a:r>
              <a:rPr lang="en-US" altLang="en-US" b="1" dirty="0">
                <a:solidFill>
                  <a:srgbClr val="FF0000"/>
                </a:solidFill>
              </a:rPr>
              <a:t>is there no </a:t>
            </a:r>
            <a:r>
              <a:rPr lang="en-US" altLang="en-US" b="1" dirty="0" smtClean="0">
                <a:solidFill>
                  <a:srgbClr val="FF0000"/>
                </a:solidFill>
              </a:rPr>
              <a:t>“</a:t>
            </a:r>
            <a:r>
              <a:rPr lang="en-US" altLang="en-US" b="1" dirty="0" smtClean="0">
                <a:solidFill>
                  <a:srgbClr val="FF0000"/>
                </a:solidFill>
                <a:latin typeface="Courier New" panose="02070309020205020404" pitchFamily="49" charset="0"/>
              </a:rPr>
              <a:t>pass”</a:t>
            </a:r>
            <a:r>
              <a:rPr lang="en-US" altLang="en-US" b="1" dirty="0" smtClean="0">
                <a:solidFill>
                  <a:srgbClr val="FF0000"/>
                </a:solidFill>
              </a:rPr>
              <a:t> </a:t>
            </a:r>
            <a:r>
              <a:rPr lang="en-US" altLang="en-US" b="1" dirty="0">
                <a:solidFill>
                  <a:srgbClr val="FF0000"/>
                </a:solidFill>
              </a:rPr>
              <a:t>method</a:t>
            </a:r>
            <a:r>
              <a:rPr lang="en-US" altLang="en-US" b="1" dirty="0">
                <a:solidFill>
                  <a:srgbClr val="404040"/>
                </a:solidFill>
              </a:rPr>
              <a:t>?</a:t>
            </a:r>
            <a:endParaRPr lang="en-US" b="1" dirty="0"/>
          </a:p>
        </p:txBody>
      </p:sp>
    </p:spTree>
    <p:extLst>
      <p:ext uri="{BB962C8B-B14F-4D97-AF65-F5344CB8AC3E}">
        <p14:creationId xmlns:p14="http://schemas.microsoft.com/office/powerpoint/2010/main" val="3155303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066800"/>
            <a:ext cx="5867400" cy="738664"/>
          </a:xfrm>
        </p:spPr>
        <p:txBody>
          <a:bodyPr/>
          <a:lstStyle/>
          <a:p>
            <a:r>
              <a:rPr lang="en-US" dirty="0" smtClean="0"/>
              <a:t>JUnit Excercise</a:t>
            </a:r>
            <a:endParaRPr lang="en-US" dirty="0"/>
          </a:p>
        </p:txBody>
      </p:sp>
      <p:sp>
        <p:nvSpPr>
          <p:cNvPr id="4" name="Rectangle 3"/>
          <p:cNvSpPr>
            <a:spLocks noGrp="1" noChangeArrowheads="1"/>
          </p:cNvSpPr>
          <p:nvPr>
            <p:ph type="body" idx="1"/>
          </p:nvPr>
        </p:nvSpPr>
        <p:spPr>
          <a:xfrm>
            <a:off x="788096" y="2590800"/>
            <a:ext cx="8382000" cy="2817694"/>
          </a:xfrm>
        </p:spPr>
        <p:txBody>
          <a:bodyPr/>
          <a:lstStyle/>
          <a:p>
            <a:pPr>
              <a:lnSpc>
                <a:spcPct val="90000"/>
              </a:lnSpc>
              <a:buFontTx/>
              <a:buNone/>
            </a:pPr>
            <a:r>
              <a:rPr lang="en-US" altLang="en-US" dirty="0" smtClean="0">
                <a:solidFill>
                  <a:srgbClr val="262626"/>
                </a:solidFill>
              </a:rPr>
              <a:t>Given a </a:t>
            </a:r>
            <a:r>
              <a:rPr lang="en-US" altLang="en-US" dirty="0" smtClean="0">
                <a:solidFill>
                  <a:srgbClr val="262626"/>
                </a:solidFill>
                <a:latin typeface="Courier New" panose="02070309020205020404" pitchFamily="49" charset="0"/>
              </a:rPr>
              <a:t>Date</a:t>
            </a:r>
            <a:r>
              <a:rPr lang="en-US" altLang="en-US" dirty="0" smtClean="0">
                <a:solidFill>
                  <a:srgbClr val="262626"/>
                </a:solidFill>
              </a:rPr>
              <a:t> class with the following methods:</a:t>
            </a:r>
          </a:p>
          <a:p>
            <a:pPr lvl="1">
              <a:lnSpc>
                <a:spcPct val="90000"/>
              </a:lnSpc>
              <a:buFont typeface="Wingdings" panose="05000000000000000000" pitchFamily="2" charset="2"/>
              <a:buNone/>
            </a:pPr>
            <a:endParaRPr lang="en-US" altLang="en-US" sz="900" dirty="0" smtClean="0">
              <a:solidFill>
                <a:srgbClr val="404040"/>
              </a:solidFill>
              <a:latin typeface="Courier New" panose="02070309020205020404" pitchFamily="49" charset="0"/>
            </a:endParaRPr>
          </a:p>
          <a:p>
            <a:pPr marL="800100" lvl="1" indent="-342900">
              <a:lnSpc>
                <a:spcPct val="80000"/>
              </a:lnSpc>
              <a:buFont typeface="Wingdings" panose="05000000000000000000" pitchFamily="2" charset="2"/>
              <a:buChar char="§"/>
            </a:pPr>
            <a:r>
              <a:rPr lang="en-US" altLang="en-US" sz="2000" dirty="0" smtClean="0">
                <a:solidFill>
                  <a:srgbClr val="404040"/>
                </a:solidFill>
                <a:latin typeface="Courier New" panose="02070309020205020404" pitchFamily="49" charset="0"/>
              </a:rPr>
              <a:t>Date(int year, int month, int day)</a:t>
            </a:r>
          </a:p>
          <a:p>
            <a:pPr marL="800100" lvl="1" indent="-342900">
              <a:lnSpc>
                <a:spcPct val="80000"/>
              </a:lnSpc>
              <a:buFont typeface="Wingdings" panose="05000000000000000000" pitchFamily="2" charset="2"/>
              <a:buChar char="§"/>
            </a:pPr>
            <a:r>
              <a:rPr lang="en-US" altLang="en-US" sz="2000" dirty="0" smtClean="0">
                <a:solidFill>
                  <a:srgbClr val="404040"/>
                </a:solidFill>
                <a:latin typeface="Courier New" panose="02070309020205020404" pitchFamily="49" charset="0"/>
              </a:rPr>
              <a:t>fun getDay(), getMonth(), getYear():Int</a:t>
            </a:r>
          </a:p>
          <a:p>
            <a:pPr marL="800100" lvl="1" indent="-342900">
              <a:lnSpc>
                <a:spcPct val="80000"/>
              </a:lnSpc>
              <a:buFont typeface="Wingdings" panose="05000000000000000000" pitchFamily="2" charset="2"/>
              <a:buChar char="§"/>
            </a:pPr>
            <a:r>
              <a:rPr lang="en-US" altLang="en-US" sz="2000" dirty="0">
                <a:solidFill>
                  <a:srgbClr val="404040"/>
                </a:solidFill>
                <a:latin typeface="Courier New" panose="02070309020205020404" pitchFamily="49" charset="0"/>
              </a:rPr>
              <a:t>f</a:t>
            </a:r>
            <a:r>
              <a:rPr lang="en-US" altLang="en-US" sz="2000" dirty="0" smtClean="0">
                <a:solidFill>
                  <a:srgbClr val="404040"/>
                </a:solidFill>
                <a:latin typeface="Courier New" panose="02070309020205020404" pitchFamily="49" charset="0"/>
              </a:rPr>
              <a:t>un addDays(int days)</a:t>
            </a:r>
            <a:r>
              <a:rPr lang="en-US" altLang="en-US" sz="2000" dirty="0" smtClean="0">
                <a:solidFill>
                  <a:srgbClr val="008080"/>
                </a:solidFill>
                <a:latin typeface="Courier New" panose="02070309020205020404" pitchFamily="49" charset="0"/>
              </a:rPr>
              <a:t>// advances by </a:t>
            </a:r>
            <a:r>
              <a:rPr lang="en-US" altLang="en-US" sz="2000" i="1" dirty="0" smtClean="0">
                <a:solidFill>
                  <a:srgbClr val="008080"/>
                </a:solidFill>
                <a:latin typeface="Courier New" panose="02070309020205020404" pitchFamily="49" charset="0"/>
              </a:rPr>
              <a:t>days</a:t>
            </a:r>
          </a:p>
          <a:p>
            <a:pPr marL="800100" lvl="1" indent="-342900">
              <a:lnSpc>
                <a:spcPct val="80000"/>
              </a:lnSpc>
              <a:buFont typeface="Wingdings" panose="05000000000000000000" pitchFamily="2" charset="2"/>
              <a:buChar char="§"/>
            </a:pPr>
            <a:r>
              <a:rPr lang="en-US" altLang="en-US" sz="2000" dirty="0" smtClean="0">
                <a:solidFill>
                  <a:srgbClr val="404040"/>
                </a:solidFill>
                <a:latin typeface="Courier New" panose="02070309020205020404" pitchFamily="49" charset="0"/>
              </a:rPr>
              <a:t>fun daysInMonth(): Int</a:t>
            </a:r>
          </a:p>
          <a:p>
            <a:pPr marL="800100" lvl="1" indent="-342900">
              <a:lnSpc>
                <a:spcPct val="80000"/>
              </a:lnSpc>
              <a:buFont typeface="Wingdings" panose="05000000000000000000" pitchFamily="2" charset="2"/>
              <a:buChar char="§"/>
            </a:pPr>
            <a:r>
              <a:rPr lang="en-US" altLang="en-US" sz="2000" dirty="0" smtClean="0">
                <a:solidFill>
                  <a:srgbClr val="404040"/>
                </a:solidFill>
                <a:latin typeface="Courier New" panose="02070309020205020404" pitchFamily="49" charset="0"/>
              </a:rPr>
              <a:t>fun equals(Object o): Boolean</a:t>
            </a:r>
          </a:p>
          <a:p>
            <a:pPr marL="800100" lvl="1" indent="-342900">
              <a:lnSpc>
                <a:spcPct val="80000"/>
              </a:lnSpc>
              <a:buFont typeface="Wingdings" panose="05000000000000000000" pitchFamily="2" charset="2"/>
              <a:buChar char="§"/>
            </a:pPr>
            <a:r>
              <a:rPr lang="en-US" altLang="en-US" sz="2000" dirty="0" smtClean="0">
                <a:solidFill>
                  <a:srgbClr val="404040"/>
                </a:solidFill>
                <a:latin typeface="Courier New" panose="02070309020205020404" pitchFamily="49" charset="0"/>
              </a:rPr>
              <a:t>fun toString(): String</a:t>
            </a:r>
          </a:p>
          <a:p>
            <a:pPr lvl="1">
              <a:lnSpc>
                <a:spcPct val="80000"/>
              </a:lnSpc>
              <a:buFont typeface="Wingdings" panose="05000000000000000000" pitchFamily="2" charset="2"/>
              <a:buNone/>
            </a:pPr>
            <a:endParaRPr lang="en-US" altLang="en-US" sz="2000" dirty="0" smtClean="0">
              <a:solidFill>
                <a:srgbClr val="404040"/>
              </a:solidFill>
              <a:latin typeface="Courier New" panose="02070309020205020404" pitchFamily="49" charset="0"/>
            </a:endParaRPr>
          </a:p>
          <a:p>
            <a:pPr marL="742950" lvl="1" indent="-285750">
              <a:lnSpc>
                <a:spcPct val="90000"/>
              </a:lnSpc>
              <a:buSzPct val="100000"/>
              <a:buFont typeface="Wingdings" panose="05000000000000000000" pitchFamily="2" charset="2"/>
              <a:buChar char="v"/>
            </a:pPr>
            <a:r>
              <a:rPr lang="en-US" altLang="en-US" dirty="0" smtClean="0">
                <a:solidFill>
                  <a:srgbClr val="262626"/>
                </a:solidFill>
              </a:rPr>
              <a:t>Come up with unit tests to check the following:</a:t>
            </a:r>
          </a:p>
          <a:p>
            <a:pPr marL="1200150" lvl="2" indent="-285750">
              <a:lnSpc>
                <a:spcPct val="90000"/>
              </a:lnSpc>
              <a:buFont typeface="Wingdings" panose="05000000000000000000" pitchFamily="2" charset="2"/>
              <a:buChar char="§"/>
            </a:pPr>
            <a:r>
              <a:rPr lang="en-US" altLang="en-US" dirty="0" smtClean="0">
                <a:solidFill>
                  <a:srgbClr val="404040"/>
                </a:solidFill>
              </a:rPr>
              <a:t>That no </a:t>
            </a:r>
            <a:r>
              <a:rPr lang="en-US" altLang="en-US" dirty="0" smtClean="0">
                <a:solidFill>
                  <a:srgbClr val="404040"/>
                </a:solidFill>
                <a:latin typeface="Courier New" panose="02070309020205020404" pitchFamily="49" charset="0"/>
              </a:rPr>
              <a:t>Date</a:t>
            </a:r>
            <a:r>
              <a:rPr lang="en-US" altLang="en-US" dirty="0" smtClean="0">
                <a:solidFill>
                  <a:srgbClr val="404040"/>
                </a:solidFill>
              </a:rPr>
              <a:t> object can ever get into an invalid state.</a:t>
            </a:r>
          </a:p>
          <a:p>
            <a:pPr marL="1200150" lvl="2" indent="-285750">
              <a:lnSpc>
                <a:spcPct val="90000"/>
              </a:lnSpc>
              <a:buFont typeface="Wingdings" panose="05000000000000000000" pitchFamily="2" charset="2"/>
              <a:buChar char="§"/>
            </a:pPr>
            <a:r>
              <a:rPr lang="en-US" altLang="en-US" dirty="0" smtClean="0">
                <a:solidFill>
                  <a:srgbClr val="404040"/>
                </a:solidFill>
              </a:rPr>
              <a:t>That the </a:t>
            </a:r>
            <a:r>
              <a:rPr lang="en-US" altLang="en-US" dirty="0" smtClean="0">
                <a:solidFill>
                  <a:srgbClr val="404040"/>
                </a:solidFill>
                <a:latin typeface="Courier New" panose="02070309020205020404" pitchFamily="49" charset="0"/>
              </a:rPr>
              <a:t>addDays</a:t>
            </a:r>
            <a:r>
              <a:rPr lang="en-US" altLang="en-US" dirty="0" smtClean="0">
                <a:solidFill>
                  <a:srgbClr val="404040"/>
                </a:solidFill>
              </a:rPr>
              <a:t> method works properly.</a:t>
            </a:r>
          </a:p>
        </p:txBody>
      </p:sp>
    </p:spTree>
    <p:extLst>
      <p:ext uri="{BB962C8B-B14F-4D97-AF65-F5344CB8AC3E}">
        <p14:creationId xmlns:p14="http://schemas.microsoft.com/office/powerpoint/2010/main" val="1548252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43000" y="990600"/>
            <a:ext cx="7543800" cy="756919"/>
          </a:xfrm>
        </p:spPr>
        <p:txBody>
          <a:bodyPr/>
          <a:lstStyle/>
          <a:p>
            <a:r>
              <a:rPr lang="en-US" altLang="en-US" dirty="0" smtClean="0"/>
              <a:t>What's wrong with this?</a:t>
            </a:r>
          </a:p>
        </p:txBody>
      </p:sp>
      <p:sp>
        <p:nvSpPr>
          <p:cNvPr id="16387" name="Rectangle 3"/>
          <p:cNvSpPr>
            <a:spLocks noGrp="1" noChangeArrowheads="1"/>
          </p:cNvSpPr>
          <p:nvPr>
            <p:ph type="body" idx="1"/>
          </p:nvPr>
        </p:nvSpPr>
        <p:spPr>
          <a:xfrm>
            <a:off x="1176403" y="2590800"/>
            <a:ext cx="6248400" cy="3684085"/>
          </a:xfrm>
        </p:spPr>
        <p:txBody>
          <a:bodyPr/>
          <a:lstStyle/>
          <a:p>
            <a:pPr>
              <a:lnSpc>
                <a:spcPct val="70000"/>
              </a:lnSpc>
              <a:buFontTx/>
              <a:buNone/>
            </a:pPr>
            <a:r>
              <a:rPr lang="en-US" altLang="en-US" sz="1800" dirty="0" smtClean="0">
                <a:solidFill>
                  <a:srgbClr val="262626"/>
                </a:solidFill>
                <a:latin typeface="Courier New" panose="02070309020205020404" pitchFamily="49" charset="0"/>
              </a:rPr>
              <a:t>class DateTest {</a:t>
            </a:r>
          </a:p>
          <a:p>
            <a:pPr>
              <a:lnSpc>
                <a:spcPct val="70000"/>
              </a:lnSpc>
              <a:buFontTx/>
              <a:buNone/>
            </a:pPr>
            <a:r>
              <a:rPr lang="en-US" altLang="en-US" sz="1800" dirty="0" smtClean="0">
                <a:solidFill>
                  <a:srgbClr val="262626"/>
                </a:solidFill>
                <a:latin typeface="Courier New" panose="02070309020205020404" pitchFamily="49" charset="0"/>
              </a:rPr>
              <a:t>    @Test</a:t>
            </a:r>
          </a:p>
          <a:p>
            <a:pPr>
              <a:lnSpc>
                <a:spcPct val="70000"/>
              </a:lnSpc>
              <a:buFontTx/>
              <a:buNone/>
            </a:pPr>
            <a:r>
              <a:rPr lang="en-US" altLang="en-US" sz="1800" dirty="0" smtClean="0">
                <a:solidFill>
                  <a:srgbClr val="262626"/>
                </a:solidFill>
                <a:latin typeface="Courier New" panose="02070309020205020404" pitchFamily="49" charset="0"/>
              </a:rPr>
              <a:t>    fun test1() {</a:t>
            </a:r>
          </a:p>
          <a:p>
            <a:pPr>
              <a:lnSpc>
                <a:spcPct val="70000"/>
              </a:lnSpc>
              <a:buFontTx/>
              <a:buNone/>
            </a:pPr>
            <a:r>
              <a:rPr lang="en-US" altLang="en-US" sz="1800" dirty="0" smtClean="0">
                <a:solidFill>
                  <a:srgbClr val="262626"/>
                </a:solidFill>
                <a:latin typeface="Courier New" panose="02070309020205020404" pitchFamily="49" charset="0"/>
              </a:rPr>
              <a:t>        val d = Date(2050, 2, 15);</a:t>
            </a:r>
          </a:p>
          <a:p>
            <a:pPr>
              <a:lnSpc>
                <a:spcPct val="70000"/>
              </a:lnSpc>
              <a:buFontTx/>
              <a:buNone/>
            </a:pPr>
            <a:r>
              <a:rPr lang="en-US" altLang="en-US" sz="1800" dirty="0" smtClean="0">
                <a:solidFill>
                  <a:srgbClr val="262626"/>
                </a:solidFill>
                <a:latin typeface="Courier New" panose="02070309020205020404" pitchFamily="49" charset="0"/>
              </a:rPr>
              <a:t>        d.addDays(4);</a:t>
            </a:r>
          </a:p>
          <a:p>
            <a:pPr>
              <a:lnSpc>
                <a:spcPct val="70000"/>
              </a:lnSpc>
              <a:buFontTx/>
              <a:buNone/>
            </a:pPr>
            <a:r>
              <a:rPr lang="en-US" altLang="en-US" sz="1800" dirty="0" smtClean="0">
                <a:solidFill>
                  <a:srgbClr val="262626"/>
                </a:solidFill>
                <a:latin typeface="Courier New" panose="02070309020205020404" pitchFamily="49" charset="0"/>
              </a:rPr>
              <a:t>        assertEquals(d.getYear(), 2050);</a:t>
            </a:r>
          </a:p>
          <a:p>
            <a:pPr>
              <a:lnSpc>
                <a:spcPct val="70000"/>
              </a:lnSpc>
              <a:buFontTx/>
              <a:buNone/>
            </a:pPr>
            <a:r>
              <a:rPr lang="en-US" altLang="en-US" sz="1800" dirty="0" smtClean="0">
                <a:solidFill>
                  <a:srgbClr val="262626"/>
                </a:solidFill>
                <a:latin typeface="Courier New" panose="02070309020205020404" pitchFamily="49" charset="0"/>
              </a:rPr>
              <a:t>        assertEquals(d.getMonth(), 2);</a:t>
            </a:r>
          </a:p>
          <a:p>
            <a:pPr>
              <a:lnSpc>
                <a:spcPct val="70000"/>
              </a:lnSpc>
              <a:buFontTx/>
              <a:buNone/>
            </a:pPr>
            <a:r>
              <a:rPr lang="en-US" altLang="en-US" sz="1800" dirty="0" smtClean="0">
                <a:solidFill>
                  <a:srgbClr val="262626"/>
                </a:solidFill>
                <a:latin typeface="Courier New" panose="02070309020205020404" pitchFamily="49" charset="0"/>
              </a:rPr>
              <a:t>        assertEquals(d.getDay(), 19);</a:t>
            </a:r>
          </a:p>
          <a:p>
            <a:pPr>
              <a:lnSpc>
                <a:spcPct val="70000"/>
              </a:lnSpc>
              <a:buFontTx/>
              <a:buNone/>
            </a:pPr>
            <a:r>
              <a:rPr lang="en-US" altLang="en-US" sz="1800" dirty="0" smtClean="0">
                <a:solidFill>
                  <a:srgbClr val="262626"/>
                </a:solidFill>
                <a:latin typeface="Courier New" panose="02070309020205020404" pitchFamily="49" charset="0"/>
              </a:rPr>
              <a:t>    }</a:t>
            </a:r>
          </a:p>
          <a:p>
            <a:pPr>
              <a:lnSpc>
                <a:spcPct val="70000"/>
              </a:lnSpc>
              <a:buFontTx/>
              <a:buNone/>
            </a:pPr>
            <a:endParaRPr lang="en-US" altLang="en-US" sz="1800" dirty="0" smtClean="0">
              <a:solidFill>
                <a:srgbClr val="262626"/>
              </a:solidFill>
              <a:latin typeface="Courier New" panose="02070309020205020404" pitchFamily="49" charset="0"/>
            </a:endParaRPr>
          </a:p>
          <a:p>
            <a:pPr>
              <a:lnSpc>
                <a:spcPct val="70000"/>
              </a:lnSpc>
              <a:buFontTx/>
              <a:buNone/>
            </a:pPr>
            <a:r>
              <a:rPr lang="en-US" altLang="en-US" sz="1800" dirty="0" smtClean="0">
                <a:solidFill>
                  <a:srgbClr val="262626"/>
                </a:solidFill>
                <a:latin typeface="Courier New" panose="02070309020205020404" pitchFamily="49" charset="0"/>
              </a:rPr>
              <a:t>    @Test</a:t>
            </a:r>
          </a:p>
          <a:p>
            <a:pPr>
              <a:lnSpc>
                <a:spcPct val="70000"/>
              </a:lnSpc>
              <a:buFontTx/>
              <a:buNone/>
            </a:pPr>
            <a:r>
              <a:rPr lang="en-US" altLang="en-US" sz="1800" dirty="0" smtClean="0">
                <a:solidFill>
                  <a:srgbClr val="262626"/>
                </a:solidFill>
                <a:latin typeface="Courier New" panose="02070309020205020404" pitchFamily="49" charset="0"/>
              </a:rPr>
              <a:t>    fun test2() {</a:t>
            </a:r>
          </a:p>
          <a:p>
            <a:pPr>
              <a:lnSpc>
                <a:spcPct val="70000"/>
              </a:lnSpc>
              <a:buFontTx/>
              <a:buNone/>
            </a:pPr>
            <a:r>
              <a:rPr lang="en-US" altLang="en-US" sz="1800" dirty="0" smtClean="0">
                <a:solidFill>
                  <a:srgbClr val="262626"/>
                </a:solidFill>
                <a:latin typeface="Courier New" panose="02070309020205020404" pitchFamily="49" charset="0"/>
              </a:rPr>
              <a:t>        val d = new Date(2050, 2, 15);</a:t>
            </a:r>
          </a:p>
          <a:p>
            <a:pPr>
              <a:lnSpc>
                <a:spcPct val="70000"/>
              </a:lnSpc>
              <a:buFontTx/>
              <a:buNone/>
            </a:pPr>
            <a:r>
              <a:rPr lang="en-US" altLang="en-US" sz="1800" dirty="0" smtClean="0">
                <a:solidFill>
                  <a:srgbClr val="262626"/>
                </a:solidFill>
                <a:latin typeface="Courier New" panose="02070309020205020404" pitchFamily="49" charset="0"/>
              </a:rPr>
              <a:t>        d.addDays(14);</a:t>
            </a:r>
          </a:p>
          <a:p>
            <a:pPr>
              <a:lnSpc>
                <a:spcPct val="70000"/>
              </a:lnSpc>
              <a:buFontTx/>
              <a:buNone/>
            </a:pPr>
            <a:r>
              <a:rPr lang="en-US" altLang="en-US" sz="1800" dirty="0" smtClean="0">
                <a:solidFill>
                  <a:srgbClr val="262626"/>
                </a:solidFill>
                <a:latin typeface="Courier New" panose="02070309020205020404" pitchFamily="49" charset="0"/>
              </a:rPr>
              <a:t>        assertEquals(d.getYear(), 2050);</a:t>
            </a:r>
          </a:p>
          <a:p>
            <a:pPr>
              <a:lnSpc>
                <a:spcPct val="70000"/>
              </a:lnSpc>
              <a:buFontTx/>
              <a:buNone/>
            </a:pPr>
            <a:r>
              <a:rPr lang="en-US" altLang="en-US" sz="1800" dirty="0" smtClean="0">
                <a:solidFill>
                  <a:srgbClr val="262626"/>
                </a:solidFill>
                <a:latin typeface="Courier New" panose="02070309020205020404" pitchFamily="49" charset="0"/>
              </a:rPr>
              <a:t>        assertEquals(d.getMonth(), 3);</a:t>
            </a:r>
          </a:p>
          <a:p>
            <a:pPr>
              <a:lnSpc>
                <a:spcPct val="70000"/>
              </a:lnSpc>
              <a:buFontTx/>
              <a:buNone/>
            </a:pPr>
            <a:r>
              <a:rPr lang="en-US" altLang="en-US" sz="1800" dirty="0" smtClean="0">
                <a:solidFill>
                  <a:srgbClr val="262626"/>
                </a:solidFill>
                <a:latin typeface="Courier New" panose="02070309020205020404" pitchFamily="49" charset="0"/>
              </a:rPr>
              <a:t>        assertEquals(d.getDay(), 1);</a:t>
            </a:r>
          </a:p>
          <a:p>
            <a:pPr>
              <a:lnSpc>
                <a:spcPct val="70000"/>
              </a:lnSpc>
              <a:buFontTx/>
              <a:buNone/>
            </a:pPr>
            <a:r>
              <a:rPr lang="en-US" altLang="en-US" sz="1800" dirty="0" smtClean="0">
                <a:solidFill>
                  <a:srgbClr val="262626"/>
                </a:solidFill>
                <a:latin typeface="Courier New" panose="02070309020205020404" pitchFamily="49" charset="0"/>
              </a:rPr>
              <a:t>    }</a:t>
            </a:r>
          </a:p>
          <a:p>
            <a:pPr>
              <a:lnSpc>
                <a:spcPct val="70000"/>
              </a:lnSpc>
              <a:buFontTx/>
              <a:buNone/>
            </a:pPr>
            <a:r>
              <a:rPr lang="en-US" altLang="en-US" sz="1800" dirty="0" smtClean="0">
                <a:solidFill>
                  <a:srgbClr val="262626"/>
                </a:solidFill>
                <a:latin typeface="Courier New" panose="02070309020205020404" pitchFamily="49" charset="0"/>
              </a:rPr>
              <a:t>}</a:t>
            </a:r>
          </a:p>
        </p:txBody>
      </p:sp>
    </p:spTree>
    <p:extLst>
      <p:ext uri="{BB962C8B-B14F-4D97-AF65-F5344CB8AC3E}">
        <p14:creationId xmlns:p14="http://schemas.microsoft.com/office/powerpoint/2010/main" val="9709029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66800" y="1066800"/>
            <a:ext cx="7924800" cy="756919"/>
          </a:xfrm>
        </p:spPr>
        <p:txBody>
          <a:bodyPr/>
          <a:lstStyle/>
          <a:p>
            <a:r>
              <a:rPr lang="en-US" altLang="en-US" dirty="0" smtClean="0"/>
              <a:t>Well-structured assertions</a:t>
            </a:r>
          </a:p>
        </p:txBody>
      </p:sp>
      <p:sp>
        <p:nvSpPr>
          <p:cNvPr id="515075" name="Rectangle 3"/>
          <p:cNvSpPr>
            <a:spLocks noGrp="1" noChangeArrowheads="1"/>
          </p:cNvSpPr>
          <p:nvPr>
            <p:ph type="body" idx="1"/>
          </p:nvPr>
        </p:nvSpPr>
        <p:spPr>
          <a:xfrm>
            <a:off x="762000" y="2667000"/>
            <a:ext cx="9067800" cy="3684085"/>
          </a:xfrm>
        </p:spPr>
        <p:txBody>
          <a:bodyPr/>
          <a:lstStyle/>
          <a:p>
            <a:pPr>
              <a:lnSpc>
                <a:spcPct val="70000"/>
              </a:lnSpc>
              <a:buFontTx/>
              <a:buNone/>
            </a:pPr>
            <a:r>
              <a:rPr lang="en-US" altLang="en-US" sz="1800" dirty="0" smtClean="0">
                <a:solidFill>
                  <a:srgbClr val="262626"/>
                </a:solidFill>
                <a:latin typeface="Courier New" panose="02070309020205020404" pitchFamily="49" charset="0"/>
              </a:rPr>
              <a:t>class DateTest {</a:t>
            </a:r>
          </a:p>
          <a:p>
            <a:pPr>
              <a:lnSpc>
                <a:spcPct val="70000"/>
              </a:lnSpc>
              <a:buFontTx/>
              <a:buNone/>
            </a:pPr>
            <a:r>
              <a:rPr lang="en-US" altLang="en-US" sz="1800" dirty="0" smtClean="0">
                <a:solidFill>
                  <a:srgbClr val="262626"/>
                </a:solidFill>
                <a:latin typeface="Courier New" panose="02070309020205020404" pitchFamily="49" charset="0"/>
              </a:rPr>
              <a:t>  @Test</a:t>
            </a:r>
          </a:p>
          <a:p>
            <a:pPr>
              <a:lnSpc>
                <a:spcPct val="70000"/>
              </a:lnSpc>
              <a:buFontTx/>
              <a:buNone/>
            </a:pPr>
            <a:r>
              <a:rPr lang="en-US" altLang="en-US" sz="1800" dirty="0" smtClean="0">
                <a:solidFill>
                  <a:srgbClr val="262626"/>
                </a:solidFill>
                <a:latin typeface="Courier New" panose="02070309020205020404" pitchFamily="49" charset="0"/>
              </a:rPr>
              <a:t>  fun test1() {</a:t>
            </a:r>
          </a:p>
          <a:p>
            <a:pPr>
              <a:lnSpc>
                <a:spcPct val="70000"/>
              </a:lnSpc>
              <a:buFontTx/>
              <a:buNone/>
            </a:pPr>
            <a:r>
              <a:rPr lang="en-US" altLang="en-US" sz="1800" dirty="0" smtClean="0">
                <a:solidFill>
                  <a:srgbClr val="262626"/>
                </a:solidFill>
                <a:latin typeface="Courier New" panose="02070309020205020404" pitchFamily="49" charset="0"/>
              </a:rPr>
              <a:t>      var d = Date(2050, 2, 15);</a:t>
            </a:r>
          </a:p>
          <a:p>
            <a:pPr>
              <a:lnSpc>
                <a:spcPct val="70000"/>
              </a:lnSpc>
              <a:buFontTx/>
              <a:buNone/>
            </a:pPr>
            <a:r>
              <a:rPr lang="en-US" altLang="en-US" sz="1800" dirty="0" smtClean="0">
                <a:solidFill>
                  <a:srgbClr val="262626"/>
                </a:solidFill>
                <a:latin typeface="Courier New" panose="02070309020205020404" pitchFamily="49" charset="0"/>
              </a:rPr>
              <a:t>      d.addDays(4);</a:t>
            </a:r>
          </a:p>
          <a:p>
            <a:pPr>
              <a:lnSpc>
                <a:spcPct val="70000"/>
              </a:lnSpc>
              <a:buFontTx/>
              <a:buNone/>
            </a:pPr>
            <a:r>
              <a:rPr lang="en-US" altLang="en-US" sz="1800" dirty="0" smtClean="0">
                <a:solidFill>
                  <a:srgbClr val="262626"/>
                </a:solidFill>
                <a:latin typeface="Courier New" panose="02070309020205020404" pitchFamily="49" charset="0"/>
              </a:rPr>
              <a:t>      assertEquals(</a:t>
            </a:r>
            <a:r>
              <a:rPr lang="en-US" altLang="en-US" sz="1800" b="1" dirty="0" smtClean="0">
                <a:solidFill>
                  <a:schemeClr val="accent2"/>
                </a:solidFill>
                <a:latin typeface="Courier New" panose="02070309020205020404" pitchFamily="49" charset="0"/>
              </a:rPr>
              <a:t>2050</a:t>
            </a:r>
            <a:r>
              <a:rPr lang="en-US" altLang="en-US" sz="1800" dirty="0" smtClean="0">
                <a:solidFill>
                  <a:srgbClr val="262626"/>
                </a:solidFill>
                <a:latin typeface="Courier New" panose="02070309020205020404" pitchFamily="49" charset="0"/>
              </a:rPr>
              <a:t>, d.getYear());  </a:t>
            </a:r>
            <a:r>
              <a:rPr lang="en-US" altLang="en-US" sz="1800" b="1" dirty="0" smtClean="0">
                <a:solidFill>
                  <a:srgbClr val="008000"/>
                </a:solidFill>
                <a:latin typeface="Courier New" panose="02070309020205020404" pitchFamily="49" charset="0"/>
              </a:rPr>
              <a:t>// expected</a:t>
            </a:r>
          </a:p>
          <a:p>
            <a:pPr>
              <a:lnSpc>
                <a:spcPct val="70000"/>
              </a:lnSpc>
              <a:buFontTx/>
              <a:buNone/>
            </a:pPr>
            <a:r>
              <a:rPr lang="en-US" altLang="en-US" sz="1800" dirty="0" smtClean="0">
                <a:solidFill>
                  <a:srgbClr val="262626"/>
                </a:solidFill>
                <a:latin typeface="Courier New" panose="02070309020205020404" pitchFamily="49" charset="0"/>
              </a:rPr>
              <a:t>      assertEquals(</a:t>
            </a:r>
            <a:r>
              <a:rPr lang="en-US" altLang="en-US" sz="1800" b="1" dirty="0" smtClean="0">
                <a:solidFill>
                  <a:schemeClr val="accent2"/>
                </a:solidFill>
                <a:latin typeface="Courier New" panose="02070309020205020404" pitchFamily="49" charset="0"/>
              </a:rPr>
              <a:t>2</a:t>
            </a:r>
            <a:r>
              <a:rPr lang="en-US" altLang="en-US" sz="1800" dirty="0" smtClean="0">
                <a:solidFill>
                  <a:srgbClr val="262626"/>
                </a:solidFill>
                <a:latin typeface="Courier New" panose="02070309020205020404" pitchFamily="49" charset="0"/>
              </a:rPr>
              <a:t>, d.getMonth());    </a:t>
            </a:r>
            <a:r>
              <a:rPr lang="en-US" altLang="en-US" sz="1800" b="1" dirty="0" smtClean="0">
                <a:solidFill>
                  <a:srgbClr val="008000"/>
                </a:solidFill>
                <a:latin typeface="Courier New" panose="02070309020205020404" pitchFamily="49" charset="0"/>
              </a:rPr>
              <a:t>// value should </a:t>
            </a:r>
          </a:p>
          <a:p>
            <a:pPr>
              <a:lnSpc>
                <a:spcPct val="70000"/>
              </a:lnSpc>
              <a:buFontTx/>
              <a:buNone/>
            </a:pPr>
            <a:r>
              <a:rPr lang="en-US" altLang="en-US" sz="1800" dirty="0" smtClean="0">
                <a:solidFill>
                  <a:srgbClr val="262626"/>
                </a:solidFill>
                <a:latin typeface="Courier New" panose="02070309020205020404" pitchFamily="49" charset="0"/>
              </a:rPr>
              <a:t>      assertEquals(</a:t>
            </a:r>
            <a:r>
              <a:rPr lang="en-US" altLang="en-US" sz="1800" b="1" dirty="0" smtClean="0">
                <a:solidFill>
                  <a:schemeClr val="accent2"/>
                </a:solidFill>
                <a:latin typeface="Courier New" panose="02070309020205020404" pitchFamily="49" charset="0"/>
              </a:rPr>
              <a:t>19</a:t>
            </a:r>
            <a:r>
              <a:rPr lang="en-US" altLang="en-US" sz="1800" dirty="0" smtClean="0">
                <a:solidFill>
                  <a:srgbClr val="262626"/>
                </a:solidFill>
                <a:latin typeface="Courier New" panose="02070309020205020404" pitchFamily="49" charset="0"/>
              </a:rPr>
              <a:t>, d.getDay());     </a:t>
            </a:r>
            <a:r>
              <a:rPr lang="en-US" altLang="en-US" sz="1800" b="1" dirty="0" smtClean="0">
                <a:solidFill>
                  <a:srgbClr val="008000"/>
                </a:solidFill>
                <a:latin typeface="Courier New" panose="02070309020205020404" pitchFamily="49" charset="0"/>
              </a:rPr>
              <a:t>// be at LEFT</a:t>
            </a:r>
          </a:p>
          <a:p>
            <a:pPr>
              <a:lnSpc>
                <a:spcPct val="70000"/>
              </a:lnSpc>
              <a:buFontTx/>
              <a:buNone/>
            </a:pPr>
            <a:r>
              <a:rPr lang="en-US" altLang="en-US" sz="1800" dirty="0" smtClean="0">
                <a:solidFill>
                  <a:srgbClr val="262626"/>
                </a:solidFill>
                <a:latin typeface="Courier New" panose="02070309020205020404" pitchFamily="49" charset="0"/>
              </a:rPr>
              <a:t>  }</a:t>
            </a:r>
          </a:p>
          <a:p>
            <a:pPr>
              <a:lnSpc>
                <a:spcPct val="70000"/>
              </a:lnSpc>
              <a:buFontTx/>
              <a:buNone/>
            </a:pPr>
            <a:endParaRPr lang="en-US" altLang="en-US" sz="1800" dirty="0" smtClean="0">
              <a:solidFill>
                <a:srgbClr val="262626"/>
              </a:solidFill>
              <a:latin typeface="Courier New" panose="02070309020205020404" pitchFamily="49" charset="0"/>
            </a:endParaRPr>
          </a:p>
          <a:p>
            <a:pPr>
              <a:lnSpc>
                <a:spcPct val="70000"/>
              </a:lnSpc>
              <a:buFontTx/>
              <a:buNone/>
            </a:pPr>
            <a:r>
              <a:rPr lang="en-US" altLang="en-US" sz="1800" dirty="0" smtClean="0">
                <a:solidFill>
                  <a:srgbClr val="262626"/>
                </a:solidFill>
                <a:latin typeface="Courier New" panose="02070309020205020404" pitchFamily="49" charset="0"/>
              </a:rPr>
              <a:t>  @Test</a:t>
            </a:r>
          </a:p>
          <a:p>
            <a:pPr>
              <a:lnSpc>
                <a:spcPct val="70000"/>
              </a:lnSpc>
              <a:buFontTx/>
              <a:buNone/>
            </a:pPr>
            <a:r>
              <a:rPr lang="en-US" altLang="en-US" sz="1800" dirty="0" smtClean="0">
                <a:solidFill>
                  <a:srgbClr val="262626"/>
                </a:solidFill>
                <a:latin typeface="Courier New" panose="02070309020205020404" pitchFamily="49" charset="0"/>
              </a:rPr>
              <a:t>  fun test2() {</a:t>
            </a:r>
          </a:p>
          <a:p>
            <a:pPr>
              <a:lnSpc>
                <a:spcPct val="70000"/>
              </a:lnSpc>
              <a:buFontTx/>
              <a:buNone/>
            </a:pPr>
            <a:r>
              <a:rPr lang="en-US" altLang="en-US" sz="1800" dirty="0" smtClean="0">
                <a:solidFill>
                  <a:srgbClr val="262626"/>
                </a:solidFill>
                <a:latin typeface="Courier New" panose="02070309020205020404" pitchFamily="49" charset="0"/>
              </a:rPr>
              <a:t>      var d = new Date(2050, 2, 15);</a:t>
            </a:r>
          </a:p>
          <a:p>
            <a:pPr>
              <a:lnSpc>
                <a:spcPct val="70000"/>
              </a:lnSpc>
              <a:buFontTx/>
              <a:buNone/>
            </a:pPr>
            <a:r>
              <a:rPr lang="en-US" altLang="en-US" sz="1800" dirty="0" smtClean="0">
                <a:solidFill>
                  <a:srgbClr val="262626"/>
                </a:solidFill>
                <a:latin typeface="Courier New" panose="02070309020205020404" pitchFamily="49" charset="0"/>
              </a:rPr>
              <a:t>      d.addDays(14);</a:t>
            </a:r>
          </a:p>
          <a:p>
            <a:pPr>
              <a:lnSpc>
                <a:spcPct val="70000"/>
              </a:lnSpc>
              <a:buFontTx/>
              <a:buNone/>
            </a:pPr>
            <a:r>
              <a:rPr lang="en-US" altLang="en-US" sz="1800" dirty="0" smtClean="0">
                <a:solidFill>
                  <a:srgbClr val="262626"/>
                </a:solidFill>
                <a:latin typeface="Courier New" panose="02070309020205020404" pitchFamily="49" charset="0"/>
              </a:rPr>
              <a:t>      assertEquals(2050, d.getYear(), </a:t>
            </a:r>
            <a:r>
              <a:rPr lang="en-US" altLang="en-US" sz="1800" b="1" dirty="0" smtClean="0">
                <a:solidFill>
                  <a:schemeClr val="accent2"/>
                </a:solidFill>
                <a:latin typeface="Courier New" panose="02070309020205020404" pitchFamily="49" charset="0"/>
              </a:rPr>
              <a:t>"</a:t>
            </a:r>
            <a:r>
              <a:rPr lang="en-US" altLang="en-US" sz="1800" b="1" dirty="0">
                <a:solidFill>
                  <a:schemeClr val="accent2"/>
                </a:solidFill>
                <a:latin typeface="Courier New" panose="02070309020205020404" pitchFamily="49" charset="0"/>
              </a:rPr>
              <a:t>year after +14 days</a:t>
            </a:r>
            <a:r>
              <a:rPr lang="en-US" altLang="en-US" sz="1800" b="1" dirty="0" smtClean="0">
                <a:solidFill>
                  <a:schemeClr val="accent2"/>
                </a:solidFill>
                <a:latin typeface="Courier New" panose="02070309020205020404" pitchFamily="49" charset="0"/>
              </a:rPr>
              <a:t>"</a:t>
            </a:r>
            <a:r>
              <a:rPr lang="en-US" altLang="en-US" sz="1800" dirty="0" smtClean="0">
                <a:solidFill>
                  <a:srgbClr val="262626"/>
                </a:solidFill>
                <a:latin typeface="Courier New" panose="02070309020205020404" pitchFamily="49" charset="0"/>
              </a:rPr>
              <a:t>);</a:t>
            </a:r>
            <a:endParaRPr lang="en-US" altLang="en-US" sz="1800" b="1" dirty="0" smtClean="0">
              <a:solidFill>
                <a:srgbClr val="008000"/>
              </a:solidFill>
              <a:latin typeface="Courier New" panose="02070309020205020404" pitchFamily="49" charset="0"/>
            </a:endParaRPr>
          </a:p>
          <a:p>
            <a:pPr>
              <a:lnSpc>
                <a:spcPct val="70000"/>
              </a:lnSpc>
              <a:buFontTx/>
              <a:buNone/>
            </a:pPr>
            <a:r>
              <a:rPr lang="en-US" altLang="en-US" sz="1800" dirty="0" smtClean="0">
                <a:solidFill>
                  <a:srgbClr val="262626"/>
                </a:solidFill>
                <a:latin typeface="Courier New" panose="02070309020205020404" pitchFamily="49" charset="0"/>
              </a:rPr>
              <a:t>      assertEquals(3, d.getMonth(), </a:t>
            </a:r>
            <a:r>
              <a:rPr lang="en-US" altLang="en-US" sz="1800" b="1" dirty="0" smtClean="0">
                <a:solidFill>
                  <a:schemeClr val="accent2"/>
                </a:solidFill>
                <a:latin typeface="Courier New" panose="02070309020205020404" pitchFamily="49" charset="0"/>
              </a:rPr>
              <a:t>"month </a:t>
            </a:r>
            <a:r>
              <a:rPr lang="en-US" altLang="en-US" sz="1800" b="1" dirty="0">
                <a:solidFill>
                  <a:schemeClr val="accent2"/>
                </a:solidFill>
                <a:latin typeface="Courier New" panose="02070309020205020404" pitchFamily="49" charset="0"/>
              </a:rPr>
              <a:t>after +14 days</a:t>
            </a:r>
            <a:r>
              <a:rPr lang="en-US" altLang="en-US" sz="1800" dirty="0" smtClean="0">
                <a:solidFill>
                  <a:srgbClr val="262626"/>
                </a:solidFill>
                <a:latin typeface="Courier New" panose="02070309020205020404" pitchFamily="49" charset="0"/>
              </a:rPr>
              <a:t>);</a:t>
            </a:r>
            <a:endParaRPr lang="en-US" altLang="en-US" sz="1800" b="1" dirty="0" smtClean="0">
              <a:solidFill>
                <a:srgbClr val="008000"/>
              </a:solidFill>
              <a:latin typeface="Courier New" panose="02070309020205020404" pitchFamily="49" charset="0"/>
            </a:endParaRPr>
          </a:p>
          <a:p>
            <a:pPr>
              <a:lnSpc>
                <a:spcPct val="70000"/>
              </a:lnSpc>
              <a:buFontTx/>
              <a:buNone/>
            </a:pPr>
            <a:r>
              <a:rPr lang="en-US" altLang="en-US" sz="1800" dirty="0" smtClean="0">
                <a:solidFill>
                  <a:srgbClr val="262626"/>
                </a:solidFill>
                <a:latin typeface="Courier New" panose="02070309020205020404" pitchFamily="49" charset="0"/>
              </a:rPr>
              <a:t>      assertEquals(1, d.getDay(), </a:t>
            </a:r>
            <a:r>
              <a:rPr lang="en-US" altLang="en-US" sz="1800" b="1" dirty="0">
                <a:solidFill>
                  <a:schemeClr val="accent2"/>
                </a:solidFill>
                <a:latin typeface="Courier New" panose="02070309020205020404" pitchFamily="49" charset="0"/>
              </a:rPr>
              <a:t>"day after +14 days</a:t>
            </a:r>
            <a:r>
              <a:rPr lang="en-US" altLang="en-US" sz="1800" b="1" dirty="0" smtClean="0">
                <a:solidFill>
                  <a:schemeClr val="accent2"/>
                </a:solidFill>
                <a:latin typeface="Courier New" panose="02070309020205020404" pitchFamily="49" charset="0"/>
              </a:rPr>
              <a:t>"</a:t>
            </a:r>
            <a:r>
              <a:rPr lang="en-US" altLang="en-US" sz="1800" dirty="0" smtClean="0">
                <a:solidFill>
                  <a:srgbClr val="262626"/>
                </a:solidFill>
                <a:latin typeface="Courier New" panose="02070309020205020404" pitchFamily="49" charset="0"/>
              </a:rPr>
              <a:t>);</a:t>
            </a:r>
            <a:endParaRPr lang="en-US" altLang="en-US" sz="1800" b="1" dirty="0" smtClean="0">
              <a:solidFill>
                <a:srgbClr val="008000"/>
              </a:solidFill>
              <a:latin typeface="Courier New" panose="02070309020205020404" pitchFamily="49" charset="0"/>
            </a:endParaRPr>
          </a:p>
          <a:p>
            <a:pPr>
              <a:lnSpc>
                <a:spcPct val="70000"/>
              </a:lnSpc>
              <a:buFontTx/>
              <a:buNone/>
            </a:pPr>
            <a:r>
              <a:rPr lang="en-US" altLang="en-US" sz="1800" dirty="0" smtClean="0">
                <a:solidFill>
                  <a:srgbClr val="262626"/>
                </a:solidFill>
                <a:latin typeface="Courier New" panose="02070309020205020404" pitchFamily="49" charset="0"/>
              </a:rPr>
              <a:t>  }   </a:t>
            </a:r>
            <a:r>
              <a:rPr lang="en-US" altLang="en-US" sz="1800" b="1" dirty="0" smtClean="0">
                <a:solidFill>
                  <a:srgbClr val="008000"/>
                </a:solidFill>
                <a:latin typeface="Courier New" panose="02070309020205020404" pitchFamily="49" charset="0"/>
              </a:rPr>
              <a:t>// test cases should usually have messages explaining</a:t>
            </a:r>
          </a:p>
          <a:p>
            <a:pPr>
              <a:lnSpc>
                <a:spcPct val="70000"/>
              </a:lnSpc>
              <a:buFontTx/>
              <a:buNone/>
            </a:pPr>
            <a:r>
              <a:rPr lang="en-US" altLang="en-US" sz="1800" dirty="0" smtClean="0">
                <a:solidFill>
                  <a:srgbClr val="262626"/>
                </a:solidFill>
                <a:latin typeface="Courier New" panose="02070309020205020404" pitchFamily="49" charset="0"/>
              </a:rPr>
              <a:t>}     </a:t>
            </a:r>
            <a:r>
              <a:rPr lang="en-US" altLang="en-US" sz="1800" b="1" dirty="0" smtClean="0">
                <a:solidFill>
                  <a:srgbClr val="008000"/>
                </a:solidFill>
                <a:latin typeface="Courier New" panose="02070309020205020404" pitchFamily="49" charset="0"/>
              </a:rPr>
              <a:t>// what is being checked, for better failure output</a:t>
            </a:r>
          </a:p>
        </p:txBody>
      </p:sp>
    </p:spTree>
    <p:extLst>
      <p:ext uri="{BB962C8B-B14F-4D97-AF65-F5344CB8AC3E}">
        <p14:creationId xmlns:p14="http://schemas.microsoft.com/office/powerpoint/2010/main" val="470871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15075">
                                            <p:txEl>
                                              <p:pRg st="10" end="10"/>
                                            </p:txEl>
                                          </p:spTgt>
                                        </p:tgtEl>
                                        <p:attrNameLst>
                                          <p:attrName>style.visibility</p:attrName>
                                        </p:attrNameLst>
                                      </p:cBhvr>
                                      <p:to>
                                        <p:strVal val="visible"/>
                                      </p:to>
                                    </p:set>
                                    <p:animEffect transition="in" filter="fade">
                                      <p:cBhvr>
                                        <p:cTn id="7" dur="1000"/>
                                        <p:tgtEl>
                                          <p:spTgt spid="515075">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5075">
                                            <p:txEl>
                                              <p:pRg st="11" end="11"/>
                                            </p:txEl>
                                          </p:spTgt>
                                        </p:tgtEl>
                                        <p:attrNameLst>
                                          <p:attrName>style.visibility</p:attrName>
                                        </p:attrNameLst>
                                      </p:cBhvr>
                                      <p:to>
                                        <p:strVal val="visible"/>
                                      </p:to>
                                    </p:set>
                                    <p:animEffect transition="in" filter="fade">
                                      <p:cBhvr>
                                        <p:cTn id="10" dur="1000"/>
                                        <p:tgtEl>
                                          <p:spTgt spid="515075">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15075">
                                            <p:txEl>
                                              <p:pRg st="12" end="12"/>
                                            </p:txEl>
                                          </p:spTgt>
                                        </p:tgtEl>
                                        <p:attrNameLst>
                                          <p:attrName>style.visibility</p:attrName>
                                        </p:attrNameLst>
                                      </p:cBhvr>
                                      <p:to>
                                        <p:strVal val="visible"/>
                                      </p:to>
                                    </p:set>
                                    <p:animEffect transition="in" filter="fade">
                                      <p:cBhvr>
                                        <p:cTn id="13" dur="1000"/>
                                        <p:tgtEl>
                                          <p:spTgt spid="515075">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15075">
                                            <p:txEl>
                                              <p:pRg st="13" end="13"/>
                                            </p:txEl>
                                          </p:spTgt>
                                        </p:tgtEl>
                                        <p:attrNameLst>
                                          <p:attrName>style.visibility</p:attrName>
                                        </p:attrNameLst>
                                      </p:cBhvr>
                                      <p:to>
                                        <p:strVal val="visible"/>
                                      </p:to>
                                    </p:set>
                                    <p:animEffect transition="in" filter="fade">
                                      <p:cBhvr>
                                        <p:cTn id="16" dur="1000"/>
                                        <p:tgtEl>
                                          <p:spTgt spid="515075">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15075">
                                            <p:txEl>
                                              <p:pRg st="14" end="14"/>
                                            </p:txEl>
                                          </p:spTgt>
                                        </p:tgtEl>
                                        <p:attrNameLst>
                                          <p:attrName>style.visibility</p:attrName>
                                        </p:attrNameLst>
                                      </p:cBhvr>
                                      <p:to>
                                        <p:strVal val="visible"/>
                                      </p:to>
                                    </p:set>
                                    <p:animEffect transition="in" filter="fade">
                                      <p:cBhvr>
                                        <p:cTn id="19" dur="1000"/>
                                        <p:tgtEl>
                                          <p:spTgt spid="515075">
                                            <p:txEl>
                                              <p:pRg st="14" end="1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15075">
                                            <p:txEl>
                                              <p:pRg st="15" end="15"/>
                                            </p:txEl>
                                          </p:spTgt>
                                        </p:tgtEl>
                                        <p:attrNameLst>
                                          <p:attrName>style.visibility</p:attrName>
                                        </p:attrNameLst>
                                      </p:cBhvr>
                                      <p:to>
                                        <p:strVal val="visible"/>
                                      </p:to>
                                    </p:set>
                                    <p:animEffect transition="in" filter="fade">
                                      <p:cBhvr>
                                        <p:cTn id="22" dur="1000"/>
                                        <p:tgtEl>
                                          <p:spTgt spid="515075">
                                            <p:txEl>
                                              <p:pRg st="15" end="1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15075">
                                            <p:txEl>
                                              <p:pRg st="16" end="16"/>
                                            </p:txEl>
                                          </p:spTgt>
                                        </p:tgtEl>
                                        <p:attrNameLst>
                                          <p:attrName>style.visibility</p:attrName>
                                        </p:attrNameLst>
                                      </p:cBhvr>
                                      <p:to>
                                        <p:strVal val="visible"/>
                                      </p:to>
                                    </p:set>
                                    <p:animEffect transition="in" filter="fade">
                                      <p:cBhvr>
                                        <p:cTn id="25" dur="1000"/>
                                        <p:tgtEl>
                                          <p:spTgt spid="515075">
                                            <p:txEl>
                                              <p:pRg st="16" end="1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15075">
                                            <p:txEl>
                                              <p:pRg st="17" end="17"/>
                                            </p:txEl>
                                          </p:spTgt>
                                        </p:tgtEl>
                                        <p:attrNameLst>
                                          <p:attrName>style.visibility</p:attrName>
                                        </p:attrNameLst>
                                      </p:cBhvr>
                                      <p:to>
                                        <p:strVal val="visible"/>
                                      </p:to>
                                    </p:set>
                                    <p:animEffect transition="in" filter="fade">
                                      <p:cBhvr>
                                        <p:cTn id="28" dur="1000"/>
                                        <p:tgtEl>
                                          <p:spTgt spid="515075">
                                            <p:txEl>
                                              <p:pRg st="17" end="1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5075">
                                            <p:txEl>
                                              <p:pRg st="18" end="18"/>
                                            </p:txEl>
                                          </p:spTgt>
                                        </p:tgtEl>
                                        <p:attrNameLst>
                                          <p:attrName>style.visibility</p:attrName>
                                        </p:attrNameLst>
                                      </p:cBhvr>
                                      <p:to>
                                        <p:strVal val="visible"/>
                                      </p:to>
                                    </p:set>
                                    <p:animEffect transition="in" filter="fade">
                                      <p:cBhvr>
                                        <p:cTn id="31" dur="1000"/>
                                        <p:tgtEl>
                                          <p:spTgt spid="5150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1"/>
            <a:ext cx="4648200" cy="914400"/>
          </a:xfrm>
        </p:spPr>
        <p:txBody>
          <a:bodyPr/>
          <a:lstStyle/>
          <a:p>
            <a:r>
              <a:rPr lang="en-US" dirty="0" smtClean="0"/>
              <a:t>JUnit Lifecycle</a:t>
            </a:r>
            <a:endParaRPr lang="en-US" dirty="0"/>
          </a:p>
        </p:txBody>
      </p:sp>
      <p:pic>
        <p:nvPicPr>
          <p:cNvPr id="4" name="Picture 3"/>
          <p:cNvPicPr>
            <a:picLocks noChangeAspect="1"/>
          </p:cNvPicPr>
          <p:nvPr/>
        </p:nvPicPr>
        <p:blipFill>
          <a:blip r:embed="rId2"/>
          <a:stretch>
            <a:fillRect/>
          </a:stretch>
        </p:blipFill>
        <p:spPr>
          <a:xfrm>
            <a:off x="2743200" y="2362200"/>
            <a:ext cx="3887872" cy="3962400"/>
          </a:xfrm>
          <a:prstGeom prst="rect">
            <a:avLst/>
          </a:prstGeom>
        </p:spPr>
      </p:pic>
    </p:spTree>
    <p:extLst>
      <p:ext uri="{BB962C8B-B14F-4D97-AF65-F5344CB8AC3E}">
        <p14:creationId xmlns:p14="http://schemas.microsoft.com/office/powerpoint/2010/main" val="23231517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200" y="2362200"/>
            <a:ext cx="88392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JUnit will create a instance for each test, so BeforeAll and AfterAll must be static method</a:t>
            </a:r>
            <a:endParaRPr lang="en-US" dirty="0"/>
          </a:p>
        </p:txBody>
      </p:sp>
      <p:pic>
        <p:nvPicPr>
          <p:cNvPr id="5" name="Picture 4"/>
          <p:cNvPicPr>
            <a:picLocks noChangeAspect="1"/>
          </p:cNvPicPr>
          <p:nvPr/>
        </p:nvPicPr>
        <p:blipFill>
          <a:blip r:embed="rId2"/>
          <a:stretch>
            <a:fillRect/>
          </a:stretch>
        </p:blipFill>
        <p:spPr>
          <a:xfrm>
            <a:off x="2286000" y="2753823"/>
            <a:ext cx="4572000" cy="4079125"/>
          </a:xfrm>
          <a:prstGeom prst="rect">
            <a:avLst/>
          </a:prstGeom>
        </p:spPr>
      </p:pic>
      <p:sp>
        <p:nvSpPr>
          <p:cNvPr id="9" name="Title 1"/>
          <p:cNvSpPr txBox="1">
            <a:spLocks/>
          </p:cNvSpPr>
          <p:nvPr/>
        </p:nvSpPr>
        <p:spPr>
          <a:xfrm>
            <a:off x="1143000" y="1066801"/>
            <a:ext cx="4648200" cy="914400"/>
          </a:xfrm>
          <a:prstGeom prst="rect">
            <a:avLst/>
          </a:prstGeom>
        </p:spPr>
        <p:txBody>
          <a:bodyPr wrap="square" lIns="0" tIns="0" rIns="0" bIns="0">
            <a:spAutoFit/>
          </a:bodyPr>
          <a:lstStyle>
            <a:lvl1pPr>
              <a:defRPr sz="4800" b="1" i="0">
                <a:solidFill>
                  <a:srgbClr val="003366"/>
                </a:solidFill>
                <a:latin typeface="Arial"/>
                <a:ea typeface="+mj-ea"/>
                <a:cs typeface="Arial"/>
              </a:defRPr>
            </a:lvl1pPr>
          </a:lstStyle>
          <a:p>
            <a:r>
              <a:rPr lang="en-US" kern="0" smtClean="0"/>
              <a:t>JUnit Lifecycle</a:t>
            </a:r>
            <a:endParaRPr lang="en-US" kern="0" dirty="0"/>
          </a:p>
        </p:txBody>
      </p:sp>
    </p:spTree>
    <p:extLst>
      <p:ext uri="{BB962C8B-B14F-4D97-AF65-F5344CB8AC3E}">
        <p14:creationId xmlns:p14="http://schemas.microsoft.com/office/powerpoint/2010/main" val="1630670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66801"/>
            <a:ext cx="7543800" cy="838200"/>
          </a:xfrm>
        </p:spPr>
        <p:txBody>
          <a:bodyPr/>
          <a:lstStyle/>
          <a:p>
            <a:r>
              <a:rPr lang="en-US" dirty="0" smtClean="0"/>
              <a:t>TestInstance annotation</a:t>
            </a:r>
            <a:endParaRPr lang="en-US" dirty="0"/>
          </a:p>
        </p:txBody>
      </p:sp>
      <p:pic>
        <p:nvPicPr>
          <p:cNvPr id="5" name="Picture 4"/>
          <p:cNvPicPr>
            <a:picLocks noChangeAspect="1"/>
          </p:cNvPicPr>
          <p:nvPr/>
        </p:nvPicPr>
        <p:blipFill>
          <a:blip r:embed="rId2"/>
          <a:stretch>
            <a:fillRect/>
          </a:stretch>
        </p:blipFill>
        <p:spPr>
          <a:xfrm>
            <a:off x="1503390" y="2916494"/>
            <a:ext cx="6726210" cy="3941506"/>
          </a:xfrm>
          <a:prstGeom prst="rect">
            <a:avLst/>
          </a:prstGeom>
        </p:spPr>
      </p:pic>
      <p:sp>
        <p:nvSpPr>
          <p:cNvPr id="3" name="TextBox 2"/>
          <p:cNvSpPr txBox="1"/>
          <p:nvPr/>
        </p:nvSpPr>
        <p:spPr>
          <a:xfrm>
            <a:off x="762000" y="2286000"/>
            <a:ext cx="76962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Test Instance annotation will tell JUnit create only once instance for a test class, so we don’t need static for BeforeAll and AfterAll function </a:t>
            </a:r>
            <a:endParaRPr lang="en-US" dirty="0"/>
          </a:p>
        </p:txBody>
      </p:sp>
      <p:sp>
        <p:nvSpPr>
          <p:cNvPr id="4" name="Rectangle 3"/>
          <p:cNvSpPr/>
          <p:nvPr/>
        </p:nvSpPr>
        <p:spPr>
          <a:xfrm>
            <a:off x="2057400" y="3276600"/>
            <a:ext cx="5029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624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1"/>
            <a:ext cx="7467600" cy="1477328"/>
          </a:xfrm>
        </p:spPr>
        <p:txBody>
          <a:bodyPr/>
          <a:lstStyle/>
          <a:p>
            <a:r>
              <a:rPr lang="en-US" dirty="0" smtClean="0"/>
              <a:t>Condition Executions </a:t>
            </a:r>
            <a:endParaRPr lang="en-US" dirty="0"/>
          </a:p>
        </p:txBody>
      </p:sp>
      <p:sp>
        <p:nvSpPr>
          <p:cNvPr id="6" name="TextBox 5"/>
          <p:cNvSpPr txBox="1"/>
          <p:nvPr/>
        </p:nvSpPr>
        <p:spPr>
          <a:xfrm>
            <a:off x="762000" y="2359463"/>
            <a:ext cx="8839200" cy="369332"/>
          </a:xfrm>
          <a:prstGeom prst="rect">
            <a:avLst/>
          </a:prstGeom>
          <a:noFill/>
        </p:spPr>
        <p:txBody>
          <a:bodyPr wrap="square" rtlCol="0">
            <a:spAutoFit/>
          </a:bodyPr>
          <a:lstStyle/>
          <a:p>
            <a:r>
              <a:rPr lang="en-US" dirty="0" smtClean="0"/>
              <a:t>We can run tests on specific OSs only. With 2 annotation: EnabledOn... And DisableOn...</a:t>
            </a:r>
            <a:endParaRPr lang="en-US" dirty="0"/>
          </a:p>
        </p:txBody>
      </p:sp>
      <p:pic>
        <p:nvPicPr>
          <p:cNvPr id="8" name="Picture 7"/>
          <p:cNvPicPr>
            <a:picLocks noChangeAspect="1"/>
          </p:cNvPicPr>
          <p:nvPr/>
        </p:nvPicPr>
        <p:blipFill>
          <a:blip r:embed="rId2"/>
          <a:stretch>
            <a:fillRect/>
          </a:stretch>
        </p:blipFill>
        <p:spPr>
          <a:xfrm>
            <a:off x="1371600" y="2728795"/>
            <a:ext cx="6248400" cy="4150967"/>
          </a:xfrm>
          <a:prstGeom prst="rect">
            <a:avLst/>
          </a:prstGeom>
        </p:spPr>
      </p:pic>
      <p:sp>
        <p:nvSpPr>
          <p:cNvPr id="3" name="Rectangle 2"/>
          <p:cNvSpPr/>
          <p:nvPr/>
        </p:nvSpPr>
        <p:spPr>
          <a:xfrm>
            <a:off x="2438400" y="3581400"/>
            <a:ext cx="2971800" cy="2553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38400" y="4850010"/>
            <a:ext cx="2971800" cy="2553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31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0"/>
            <a:ext cx="4371974" cy="2215991"/>
          </a:xfrm>
        </p:spPr>
        <p:txBody>
          <a:bodyPr/>
          <a:lstStyle/>
          <a:p>
            <a:r>
              <a:rPr lang="en-US" dirty="0" smtClean="0"/>
              <a:t>Assumptions</a:t>
            </a:r>
            <a:endParaRPr lang="en-US" dirty="0"/>
          </a:p>
        </p:txBody>
      </p:sp>
      <p:pic>
        <p:nvPicPr>
          <p:cNvPr id="6" name="Picture 5"/>
          <p:cNvPicPr>
            <a:picLocks noChangeAspect="1"/>
          </p:cNvPicPr>
          <p:nvPr/>
        </p:nvPicPr>
        <p:blipFill>
          <a:blip r:embed="rId2"/>
          <a:stretch>
            <a:fillRect/>
          </a:stretch>
        </p:blipFill>
        <p:spPr>
          <a:xfrm>
            <a:off x="1410969" y="3581400"/>
            <a:ext cx="6539957" cy="3276600"/>
          </a:xfrm>
          <a:prstGeom prst="rect">
            <a:avLst/>
          </a:prstGeom>
        </p:spPr>
      </p:pic>
      <p:sp>
        <p:nvSpPr>
          <p:cNvPr id="7" name="TextBox 6"/>
          <p:cNvSpPr txBox="1"/>
          <p:nvPr/>
        </p:nvSpPr>
        <p:spPr>
          <a:xfrm>
            <a:off x="762000" y="2362200"/>
            <a:ext cx="83058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There may be particular test cases you want to make sure that you are running based on certain conditions.</a:t>
            </a:r>
          </a:p>
          <a:p>
            <a:pPr marL="285750" indent="-285750">
              <a:buFont typeface="Wingdings" panose="05000000000000000000" pitchFamily="2" charset="2"/>
              <a:buChar char="v"/>
            </a:pPr>
            <a:r>
              <a:rPr lang="en-US" dirty="0"/>
              <a:t>You can have some test cases which should be executed </a:t>
            </a:r>
            <a:r>
              <a:rPr lang="en-US" dirty="0" smtClean="0"/>
              <a:t>on any Environment except Developer</a:t>
            </a:r>
            <a:endParaRPr lang="en-US" dirty="0"/>
          </a:p>
          <a:p>
            <a:endParaRPr lang="en-US" dirty="0"/>
          </a:p>
        </p:txBody>
      </p:sp>
      <p:sp>
        <p:nvSpPr>
          <p:cNvPr id="5" name="Rectangle 4"/>
          <p:cNvSpPr/>
          <p:nvPr/>
        </p:nvSpPr>
        <p:spPr>
          <a:xfrm>
            <a:off x="2590800" y="4724400"/>
            <a:ext cx="5360126" cy="3207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538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990601"/>
            <a:ext cx="6477000" cy="1066800"/>
          </a:xfrm>
        </p:spPr>
        <p:txBody>
          <a:bodyPr/>
          <a:lstStyle/>
          <a:p>
            <a:r>
              <a:rPr lang="en-US" dirty="0" smtClean="0"/>
              <a:t>Repeated Tests</a:t>
            </a:r>
            <a:endParaRPr lang="en-US" dirty="0"/>
          </a:p>
        </p:txBody>
      </p:sp>
      <p:pic>
        <p:nvPicPr>
          <p:cNvPr id="4" name="Picture 3"/>
          <p:cNvPicPr>
            <a:picLocks noChangeAspect="1"/>
          </p:cNvPicPr>
          <p:nvPr/>
        </p:nvPicPr>
        <p:blipFill>
          <a:blip r:embed="rId2"/>
          <a:stretch>
            <a:fillRect/>
          </a:stretch>
        </p:blipFill>
        <p:spPr>
          <a:xfrm>
            <a:off x="1219200" y="3497682"/>
            <a:ext cx="7391400" cy="3436518"/>
          </a:xfrm>
          <a:prstGeom prst="rect">
            <a:avLst/>
          </a:prstGeom>
        </p:spPr>
      </p:pic>
      <p:sp>
        <p:nvSpPr>
          <p:cNvPr id="5" name="TextBox 4"/>
          <p:cNvSpPr txBox="1"/>
          <p:nvPr/>
        </p:nvSpPr>
        <p:spPr>
          <a:xfrm>
            <a:off x="838200" y="2286000"/>
            <a:ext cx="8305800"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If you have any functionality which has some randomness to it, you may want to create and run that test multiple times, to make sure that the functionality is working as expected.</a:t>
            </a:r>
          </a:p>
          <a:p>
            <a:pPr marL="285750" indent="-285750">
              <a:buFont typeface="Wingdings" panose="05000000000000000000" pitchFamily="2" charset="2"/>
              <a:buChar char="v"/>
            </a:pPr>
            <a:r>
              <a:rPr lang="en-US" dirty="0"/>
              <a:t>Junit 5 provides us the </a:t>
            </a:r>
            <a:r>
              <a:rPr lang="en-US" b="1" dirty="0"/>
              <a:t>@RepeatedTest</a:t>
            </a:r>
            <a:r>
              <a:rPr lang="en-US" dirty="0"/>
              <a:t> annotation to fulfil this requirement</a:t>
            </a:r>
          </a:p>
          <a:p>
            <a:endParaRPr lang="en-US" dirty="0"/>
          </a:p>
        </p:txBody>
      </p:sp>
      <p:sp>
        <p:nvSpPr>
          <p:cNvPr id="6" name="Rectangle 5"/>
          <p:cNvSpPr/>
          <p:nvPr/>
        </p:nvSpPr>
        <p:spPr>
          <a:xfrm>
            <a:off x="1914916" y="4267200"/>
            <a:ext cx="6695684"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32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430" y="1113472"/>
            <a:ext cx="7352031" cy="738664"/>
          </a:xfrm>
        </p:spPr>
        <p:txBody>
          <a:bodyPr/>
          <a:lstStyle/>
          <a:p>
            <a:r>
              <a:rPr lang="en-US" dirty="0" smtClean="0"/>
              <a:t>Why do we need test?</a:t>
            </a:r>
            <a:endParaRPr lang="en-US" dirty="0"/>
          </a:p>
        </p:txBody>
      </p:sp>
      <p:sp>
        <p:nvSpPr>
          <p:cNvPr id="3" name="Text Placeholder 2"/>
          <p:cNvSpPr>
            <a:spLocks noGrp="1"/>
          </p:cNvSpPr>
          <p:nvPr>
            <p:ph type="body" idx="1"/>
          </p:nvPr>
        </p:nvSpPr>
        <p:spPr>
          <a:xfrm>
            <a:off x="1143000" y="2667000"/>
            <a:ext cx="3124200" cy="738664"/>
          </a:xfrm>
        </p:spPr>
        <p:txBody>
          <a:bodyPr/>
          <a:lstStyle/>
          <a:p>
            <a:pPr marL="342900" indent="-342900">
              <a:buAutoNum type="arabicPeriod"/>
            </a:pPr>
            <a:r>
              <a:rPr lang="en-US" dirty="0" smtClean="0"/>
              <a:t>Design</a:t>
            </a:r>
          </a:p>
          <a:p>
            <a:pPr marL="342900" indent="-342900">
              <a:buAutoNum type="arabicPeriod"/>
            </a:pPr>
            <a:r>
              <a:rPr lang="en-US" dirty="0" smtClean="0"/>
              <a:t>Write code</a:t>
            </a:r>
          </a:p>
          <a:p>
            <a:pPr marL="342900" indent="-342900">
              <a:buAutoNum type="arabicPeriod"/>
            </a:pPr>
            <a:r>
              <a:rPr lang="en-US" dirty="0" smtClean="0"/>
              <a:t>Test(Manual)    </a:t>
            </a:r>
            <a:r>
              <a:rPr lang="en-US" b="1" dirty="0" smtClean="0">
                <a:solidFill>
                  <a:srgbClr val="FF0000"/>
                </a:solidFill>
              </a:rPr>
              <a:t>Do everytime</a:t>
            </a:r>
          </a:p>
        </p:txBody>
      </p:sp>
      <p:sp>
        <p:nvSpPr>
          <p:cNvPr id="5" name="Text Placeholder 2"/>
          <p:cNvSpPr txBox="1">
            <a:spLocks/>
          </p:cNvSpPr>
          <p:nvPr/>
        </p:nvSpPr>
        <p:spPr>
          <a:xfrm>
            <a:off x="4976446" y="2590800"/>
            <a:ext cx="2475231" cy="984885"/>
          </a:xfrm>
          <a:prstGeom prst="rect">
            <a:avLst/>
          </a:prstGeom>
        </p:spPr>
        <p:txBody>
          <a:bodyPr wrap="square" lIns="0" tIns="0" rIns="0" bIns="0">
            <a:spAutoFit/>
          </a:bodyPr>
          <a:lstStyle>
            <a:lvl1pPr marL="0">
              <a:defRPr sz="1600" b="0" i="0">
                <a:solidFill>
                  <a:srgbClr val="003366"/>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Tx/>
              <a:buAutoNum type="arabicPeriod"/>
            </a:pPr>
            <a:r>
              <a:rPr lang="en-US" kern="0" dirty="0" smtClean="0"/>
              <a:t>Design</a:t>
            </a:r>
          </a:p>
          <a:p>
            <a:pPr marL="342900" indent="-342900">
              <a:buFontTx/>
              <a:buAutoNum type="arabicPeriod"/>
            </a:pPr>
            <a:r>
              <a:rPr lang="en-US" kern="0" dirty="0" smtClean="0"/>
              <a:t>Write code</a:t>
            </a:r>
          </a:p>
          <a:p>
            <a:pPr marL="342900" indent="-342900">
              <a:buFontTx/>
              <a:buAutoNum type="arabicPeriod"/>
            </a:pPr>
            <a:r>
              <a:rPr lang="en-US" kern="0" dirty="0" smtClean="0"/>
              <a:t>Writing tests</a:t>
            </a:r>
          </a:p>
          <a:p>
            <a:pPr marL="342900" indent="-342900">
              <a:buFontTx/>
              <a:buAutoNum type="arabicPeriod"/>
            </a:pPr>
            <a:r>
              <a:rPr lang="en-US" kern="0" dirty="0" smtClean="0"/>
              <a:t>Run the Tests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989326"/>
            <a:ext cx="2514600" cy="1885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3978043"/>
            <a:ext cx="2286000" cy="1894860"/>
          </a:xfrm>
          <a:prstGeom prst="rect">
            <a:avLst/>
          </a:prstGeom>
        </p:spPr>
      </p:pic>
      <p:sp>
        <p:nvSpPr>
          <p:cNvPr id="9" name="Rectangle 8"/>
          <p:cNvSpPr/>
          <p:nvPr/>
        </p:nvSpPr>
        <p:spPr>
          <a:xfrm>
            <a:off x="6781800" y="3124200"/>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086600" y="3124200"/>
            <a:ext cx="1565861" cy="381000"/>
          </a:xfrm>
          <a:prstGeom prst="rect">
            <a:avLst/>
          </a:prstGeom>
          <a:noFill/>
        </p:spPr>
        <p:txBody>
          <a:bodyPr wrap="square" rtlCol="0">
            <a:spAutoFit/>
          </a:bodyPr>
          <a:lstStyle/>
          <a:p>
            <a:r>
              <a:rPr lang="en-US" b="1" dirty="0" smtClean="0">
                <a:solidFill>
                  <a:srgbClr val="00B050"/>
                </a:solidFill>
              </a:rPr>
              <a:t>Can ReUse</a:t>
            </a:r>
            <a:endParaRPr lang="en-US" b="1" dirty="0">
              <a:solidFill>
                <a:srgbClr val="00B050"/>
              </a:solidFill>
            </a:endParaRPr>
          </a:p>
        </p:txBody>
      </p:sp>
      <p:sp>
        <p:nvSpPr>
          <p:cNvPr id="11" name="Rectangle 10"/>
          <p:cNvSpPr/>
          <p:nvPr/>
        </p:nvSpPr>
        <p:spPr>
          <a:xfrm>
            <a:off x="2743200" y="3124200"/>
            <a:ext cx="76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452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1"/>
            <a:ext cx="6361431" cy="1219200"/>
          </a:xfrm>
        </p:spPr>
        <p:txBody>
          <a:bodyPr/>
          <a:lstStyle/>
          <a:p>
            <a:r>
              <a:rPr lang="en-US" dirty="0" smtClean="0"/>
              <a:t>Parameterized Test</a:t>
            </a:r>
            <a:br>
              <a:rPr lang="en-US" dirty="0" smtClean="0"/>
            </a:br>
            <a:endParaRPr lang="en-US" dirty="0"/>
          </a:p>
        </p:txBody>
      </p:sp>
      <p:pic>
        <p:nvPicPr>
          <p:cNvPr id="7" name="Picture 6"/>
          <p:cNvPicPr>
            <a:picLocks noChangeAspect="1"/>
          </p:cNvPicPr>
          <p:nvPr/>
        </p:nvPicPr>
        <p:blipFill>
          <a:blip r:embed="rId2"/>
          <a:stretch>
            <a:fillRect/>
          </a:stretch>
        </p:blipFill>
        <p:spPr>
          <a:xfrm>
            <a:off x="762000" y="3581400"/>
            <a:ext cx="8305801" cy="3144278"/>
          </a:xfrm>
          <a:prstGeom prst="rect">
            <a:avLst/>
          </a:prstGeom>
        </p:spPr>
      </p:pic>
      <p:sp>
        <p:nvSpPr>
          <p:cNvPr id="8" name="TextBox 7"/>
          <p:cNvSpPr txBox="1"/>
          <p:nvPr/>
        </p:nvSpPr>
        <p:spPr>
          <a:xfrm>
            <a:off x="673466" y="2286001"/>
            <a:ext cx="8699134"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You can provide input to the Parameterized Test using the </a:t>
            </a:r>
            <a:r>
              <a:rPr lang="en-US" b="1" dirty="0"/>
              <a:t>@ValueSource</a:t>
            </a:r>
            <a:r>
              <a:rPr lang="en-US" dirty="0"/>
              <a:t> annotation </a:t>
            </a:r>
            <a:endParaRPr lang="en-US" dirty="0" smtClean="0"/>
          </a:p>
          <a:p>
            <a:r>
              <a:rPr lang="en-US" dirty="0" smtClean="0"/>
              <a:t>where </a:t>
            </a:r>
            <a:r>
              <a:rPr lang="en-US" dirty="0"/>
              <a:t>you can provide a set of </a:t>
            </a:r>
            <a:r>
              <a:rPr lang="en-US" b="1" dirty="0"/>
              <a:t>string</a:t>
            </a:r>
            <a:r>
              <a:rPr lang="en-US" dirty="0"/>
              <a:t>, </a:t>
            </a:r>
            <a:r>
              <a:rPr lang="en-US" b="1" dirty="0"/>
              <a:t>long</a:t>
            </a:r>
            <a:r>
              <a:rPr lang="en-US" dirty="0"/>
              <a:t>, </a:t>
            </a:r>
            <a:r>
              <a:rPr lang="en-US" b="1" dirty="0"/>
              <a:t>double</a:t>
            </a:r>
            <a:r>
              <a:rPr lang="en-US" dirty="0"/>
              <a:t>, </a:t>
            </a:r>
            <a:r>
              <a:rPr lang="en-US" b="1" dirty="0"/>
              <a:t>float</a:t>
            </a:r>
            <a:r>
              <a:rPr lang="en-US" dirty="0"/>
              <a:t> literals to our test.</a:t>
            </a:r>
          </a:p>
          <a:p>
            <a:r>
              <a:rPr lang="en-US" dirty="0" smtClean="0"/>
              <a:t>	Eg</a:t>
            </a:r>
            <a:r>
              <a:rPr lang="en-US" dirty="0"/>
              <a:t>: </a:t>
            </a:r>
            <a:r>
              <a:rPr lang="en-US" b="1" dirty="0"/>
              <a:t>@ValueSource(strings = {“string1″,”string2″,”string3”})</a:t>
            </a:r>
            <a:endParaRPr lang="en-US" dirty="0"/>
          </a:p>
          <a:p>
            <a:r>
              <a:rPr lang="en-US" dirty="0" smtClean="0"/>
              <a:t>Then </a:t>
            </a:r>
            <a:r>
              <a:rPr lang="en-US" dirty="0"/>
              <a:t>you can access this string inside the test by first adding a String parameter to our test.</a:t>
            </a:r>
          </a:p>
          <a:p>
            <a:endParaRPr lang="en-US" dirty="0"/>
          </a:p>
        </p:txBody>
      </p:sp>
      <p:sp>
        <p:nvSpPr>
          <p:cNvPr id="5" name="Rectangle 4"/>
          <p:cNvSpPr/>
          <p:nvPr/>
        </p:nvSpPr>
        <p:spPr>
          <a:xfrm>
            <a:off x="1295400" y="4114800"/>
            <a:ext cx="3048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10199" y="4648199"/>
            <a:ext cx="3746135" cy="228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139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1"/>
            <a:ext cx="6361431" cy="1219200"/>
          </a:xfrm>
        </p:spPr>
        <p:txBody>
          <a:bodyPr/>
          <a:lstStyle/>
          <a:p>
            <a:r>
              <a:rPr lang="en-US" dirty="0" smtClean="0"/>
              <a:t>Parameterized Test</a:t>
            </a:r>
            <a:br>
              <a:rPr lang="en-US" dirty="0" smtClean="0"/>
            </a:br>
            <a:endParaRPr lang="en-US" dirty="0"/>
          </a:p>
        </p:txBody>
      </p:sp>
      <p:pic>
        <p:nvPicPr>
          <p:cNvPr id="6" name="Picture 5"/>
          <p:cNvPicPr>
            <a:picLocks noChangeAspect="1"/>
          </p:cNvPicPr>
          <p:nvPr/>
        </p:nvPicPr>
        <p:blipFill>
          <a:blip r:embed="rId2"/>
          <a:stretch>
            <a:fillRect/>
          </a:stretch>
        </p:blipFill>
        <p:spPr>
          <a:xfrm>
            <a:off x="1410969" y="3260915"/>
            <a:ext cx="6305550" cy="3597085"/>
          </a:xfrm>
          <a:prstGeom prst="rect">
            <a:avLst/>
          </a:prstGeom>
        </p:spPr>
      </p:pic>
      <p:sp>
        <p:nvSpPr>
          <p:cNvPr id="7" name="TextBox 6"/>
          <p:cNvSpPr txBox="1"/>
          <p:nvPr/>
        </p:nvSpPr>
        <p:spPr>
          <a:xfrm>
            <a:off x="838200" y="2281959"/>
            <a:ext cx="7772400"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We can also use </a:t>
            </a:r>
            <a:r>
              <a:rPr lang="en-US" b="1" dirty="0"/>
              <a:t>@MethodSource</a:t>
            </a:r>
            <a:r>
              <a:rPr lang="en-US" dirty="0"/>
              <a:t> annotation to provide the input to our Parameterized Tests, using this annotation we will refer the method name which returns the values required for our tests as output.</a:t>
            </a:r>
          </a:p>
        </p:txBody>
      </p:sp>
      <p:sp>
        <p:nvSpPr>
          <p:cNvPr id="5" name="Rectangle 4"/>
          <p:cNvSpPr/>
          <p:nvPr/>
        </p:nvSpPr>
        <p:spPr>
          <a:xfrm>
            <a:off x="2057400" y="3469844"/>
            <a:ext cx="3048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57400" y="4695092"/>
            <a:ext cx="3962400" cy="638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1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1"/>
            <a:ext cx="6361431" cy="1219200"/>
          </a:xfrm>
        </p:spPr>
        <p:txBody>
          <a:bodyPr/>
          <a:lstStyle/>
          <a:p>
            <a:r>
              <a:rPr lang="en-US" dirty="0" smtClean="0"/>
              <a:t>Parameterized Test</a:t>
            </a:r>
            <a:br>
              <a:rPr lang="en-US" dirty="0" smtClean="0"/>
            </a:br>
            <a:endParaRPr lang="en-US" dirty="0"/>
          </a:p>
        </p:txBody>
      </p:sp>
      <p:pic>
        <p:nvPicPr>
          <p:cNvPr id="6" name="Picture 5"/>
          <p:cNvPicPr>
            <a:picLocks noChangeAspect="1"/>
          </p:cNvPicPr>
          <p:nvPr/>
        </p:nvPicPr>
        <p:blipFill>
          <a:blip r:embed="rId2"/>
          <a:stretch>
            <a:fillRect/>
          </a:stretch>
        </p:blipFill>
        <p:spPr>
          <a:xfrm>
            <a:off x="1219200" y="2998638"/>
            <a:ext cx="7062788" cy="3844748"/>
          </a:xfrm>
          <a:prstGeom prst="rect">
            <a:avLst/>
          </a:prstGeom>
        </p:spPr>
      </p:pic>
      <p:sp>
        <p:nvSpPr>
          <p:cNvPr id="7" name="TextBox 6"/>
          <p:cNvSpPr txBox="1"/>
          <p:nvPr/>
        </p:nvSpPr>
        <p:spPr>
          <a:xfrm>
            <a:off x="864394" y="2352307"/>
            <a:ext cx="77724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You can create an inline CSV which contains the input for the test and reference that using the </a:t>
            </a:r>
            <a:r>
              <a:rPr lang="en-US" b="1" dirty="0"/>
              <a:t>@CsvSource</a:t>
            </a:r>
            <a:r>
              <a:rPr lang="en-US" dirty="0"/>
              <a:t> annotation.</a:t>
            </a:r>
          </a:p>
        </p:txBody>
      </p:sp>
      <p:sp>
        <p:nvSpPr>
          <p:cNvPr id="5" name="Rectangle 4"/>
          <p:cNvSpPr/>
          <p:nvPr/>
        </p:nvSpPr>
        <p:spPr>
          <a:xfrm>
            <a:off x="2057400" y="3621217"/>
            <a:ext cx="42672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07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1"/>
            <a:ext cx="6361431" cy="1219200"/>
          </a:xfrm>
        </p:spPr>
        <p:txBody>
          <a:bodyPr/>
          <a:lstStyle/>
          <a:p>
            <a:r>
              <a:rPr lang="en-US" dirty="0" smtClean="0"/>
              <a:t>Parameterized Test</a:t>
            </a:r>
            <a:br>
              <a:rPr lang="en-US" dirty="0" smtClean="0"/>
            </a:br>
            <a:endParaRPr lang="en-US" dirty="0"/>
          </a:p>
        </p:txBody>
      </p:sp>
      <p:pic>
        <p:nvPicPr>
          <p:cNvPr id="7" name="Picture 6"/>
          <p:cNvPicPr>
            <a:picLocks noChangeAspect="1"/>
          </p:cNvPicPr>
          <p:nvPr/>
        </p:nvPicPr>
        <p:blipFill>
          <a:blip r:embed="rId2"/>
          <a:stretch>
            <a:fillRect/>
          </a:stretch>
        </p:blipFill>
        <p:spPr>
          <a:xfrm>
            <a:off x="1390092" y="3317333"/>
            <a:ext cx="6527971" cy="3540667"/>
          </a:xfrm>
          <a:prstGeom prst="rect">
            <a:avLst/>
          </a:prstGeom>
        </p:spPr>
      </p:pic>
      <p:sp>
        <p:nvSpPr>
          <p:cNvPr id="8" name="TextBox 7"/>
          <p:cNvSpPr txBox="1"/>
          <p:nvPr/>
        </p:nvSpPr>
        <p:spPr>
          <a:xfrm>
            <a:off x="939629" y="2350846"/>
            <a:ext cx="76200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You can also reference a CSV File by using the </a:t>
            </a:r>
            <a:r>
              <a:rPr lang="en-US" b="1" dirty="0"/>
              <a:t>@CsvFileSource</a:t>
            </a:r>
            <a:r>
              <a:rPr lang="en-US" dirty="0"/>
              <a:t> annotation.</a:t>
            </a:r>
          </a:p>
        </p:txBody>
      </p:sp>
      <p:sp>
        <p:nvSpPr>
          <p:cNvPr id="9" name="TextBox 8"/>
          <p:cNvSpPr txBox="1"/>
          <p:nvPr/>
        </p:nvSpPr>
        <p:spPr>
          <a:xfrm>
            <a:off x="1295400" y="2630269"/>
            <a:ext cx="7010400" cy="646331"/>
          </a:xfrm>
          <a:prstGeom prst="rect">
            <a:avLst/>
          </a:prstGeom>
          <a:noFill/>
        </p:spPr>
        <p:txBody>
          <a:bodyPr wrap="square" rtlCol="0">
            <a:spAutoFit/>
          </a:bodyPr>
          <a:lstStyle/>
          <a:p>
            <a:r>
              <a:rPr lang="en-US" dirty="0" smtClean="0"/>
              <a:t>Note: </a:t>
            </a:r>
            <a:r>
              <a:rPr lang="en-US" b="1" dirty="0" smtClean="0">
                <a:solidFill>
                  <a:srgbClr val="FF0000"/>
                </a:solidFill>
              </a:rPr>
              <a:t>All ParameterizedTest annotation does not contain Test Annotation in same method</a:t>
            </a:r>
            <a:endParaRPr lang="en-US" b="1" dirty="0">
              <a:solidFill>
                <a:srgbClr val="FF0000"/>
              </a:solidFill>
            </a:endParaRPr>
          </a:p>
        </p:txBody>
      </p:sp>
      <p:sp>
        <p:nvSpPr>
          <p:cNvPr id="6" name="Rectangle 5"/>
          <p:cNvSpPr/>
          <p:nvPr/>
        </p:nvSpPr>
        <p:spPr>
          <a:xfrm>
            <a:off x="2819400" y="4038600"/>
            <a:ext cx="2057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01629" y="4571999"/>
            <a:ext cx="584371" cy="193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0306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0"/>
            <a:ext cx="4020821" cy="2954655"/>
          </a:xfrm>
        </p:spPr>
        <p:txBody>
          <a:bodyPr/>
          <a:lstStyle/>
          <a:p>
            <a:r>
              <a:rPr lang="en-US" dirty="0" smtClean="0"/>
              <a:t>Nested Test</a:t>
            </a:r>
            <a:br>
              <a:rPr lang="en-US" dirty="0" smtClean="0"/>
            </a:br>
            <a:endParaRPr lang="en-US" dirty="0"/>
          </a:p>
        </p:txBody>
      </p:sp>
      <p:sp>
        <p:nvSpPr>
          <p:cNvPr id="6" name="TextBox 5"/>
          <p:cNvSpPr txBox="1"/>
          <p:nvPr/>
        </p:nvSpPr>
        <p:spPr>
          <a:xfrm>
            <a:off x="914400" y="2362200"/>
            <a:ext cx="8001000"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By now, you may have observed that our </a:t>
            </a:r>
            <a:r>
              <a:rPr lang="en-US" b="1" dirty="0"/>
              <a:t>ContactManagerTest</a:t>
            </a:r>
            <a:r>
              <a:rPr lang="en-US" dirty="0"/>
              <a:t> contains lots of test methods, we can organize these tests into Nested Tests using the </a:t>
            </a:r>
            <a:r>
              <a:rPr lang="en-US" b="1" dirty="0"/>
              <a:t>@Nested</a:t>
            </a:r>
            <a:r>
              <a:rPr lang="en-US" dirty="0"/>
              <a:t> annotation</a:t>
            </a:r>
            <a:r>
              <a:rPr lang="en-US" dirty="0" smtClean="0"/>
              <a:t>.</a:t>
            </a:r>
            <a:endParaRPr lang="en-US" dirty="0"/>
          </a:p>
        </p:txBody>
      </p:sp>
      <p:pic>
        <p:nvPicPr>
          <p:cNvPr id="7" name="Picture 6"/>
          <p:cNvPicPr>
            <a:picLocks noChangeAspect="1"/>
          </p:cNvPicPr>
          <p:nvPr/>
        </p:nvPicPr>
        <p:blipFill>
          <a:blip r:embed="rId2"/>
          <a:stretch>
            <a:fillRect/>
          </a:stretch>
        </p:blipFill>
        <p:spPr>
          <a:xfrm>
            <a:off x="4094932" y="3026760"/>
            <a:ext cx="4820467" cy="3781458"/>
          </a:xfrm>
          <a:prstGeom prst="rect">
            <a:avLst/>
          </a:prstGeom>
        </p:spPr>
      </p:pic>
      <p:sp>
        <p:nvSpPr>
          <p:cNvPr id="8" name="TextBox 7"/>
          <p:cNvSpPr txBox="1"/>
          <p:nvPr/>
        </p:nvSpPr>
        <p:spPr>
          <a:xfrm>
            <a:off x="762000" y="3429000"/>
            <a:ext cx="3276600" cy="2031325"/>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We are going to take a group of Tests and organize them into a seperate category of tests by creating a class and </a:t>
            </a:r>
            <a:r>
              <a:rPr lang="en-US" dirty="0" smtClean="0"/>
              <a:t>adding the</a:t>
            </a:r>
            <a:r>
              <a:rPr lang="en-US" dirty="0"/>
              <a:t> </a:t>
            </a:r>
            <a:r>
              <a:rPr lang="en-US" b="1" dirty="0" smtClean="0"/>
              <a:t>@</a:t>
            </a:r>
            <a:r>
              <a:rPr lang="en-US" b="1" dirty="0"/>
              <a:t>Nested</a:t>
            </a:r>
            <a:r>
              <a:rPr lang="en-US" dirty="0"/>
              <a:t> annotation to it.</a:t>
            </a:r>
          </a:p>
          <a:p>
            <a:pPr algn="just"/>
            <a:endParaRPr lang="en-US" dirty="0"/>
          </a:p>
        </p:txBody>
      </p:sp>
      <p:sp>
        <p:nvSpPr>
          <p:cNvPr id="9" name="Rectangle 8"/>
          <p:cNvSpPr/>
          <p:nvPr/>
        </p:nvSpPr>
        <p:spPr>
          <a:xfrm>
            <a:off x="4572000" y="3166765"/>
            <a:ext cx="591821" cy="262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955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0"/>
            <a:ext cx="4020821" cy="738664"/>
          </a:xfrm>
        </p:spPr>
        <p:txBody>
          <a:bodyPr/>
          <a:lstStyle/>
          <a:p>
            <a:r>
              <a:rPr lang="en-US" dirty="0" smtClean="0"/>
              <a:t>Disable</a:t>
            </a:r>
            <a:endParaRPr lang="en-US" dirty="0"/>
          </a:p>
        </p:txBody>
      </p:sp>
      <p:pic>
        <p:nvPicPr>
          <p:cNvPr id="6" name="Picture 5"/>
          <p:cNvPicPr>
            <a:picLocks noChangeAspect="1"/>
          </p:cNvPicPr>
          <p:nvPr/>
        </p:nvPicPr>
        <p:blipFill>
          <a:blip r:embed="rId2"/>
          <a:stretch>
            <a:fillRect/>
          </a:stretch>
        </p:blipFill>
        <p:spPr>
          <a:xfrm>
            <a:off x="1600200" y="3230366"/>
            <a:ext cx="5791200" cy="3627634"/>
          </a:xfrm>
          <a:prstGeom prst="rect">
            <a:avLst/>
          </a:prstGeom>
        </p:spPr>
      </p:pic>
      <p:sp>
        <p:nvSpPr>
          <p:cNvPr id="7" name="TextBox 6"/>
          <p:cNvSpPr txBox="1"/>
          <p:nvPr/>
        </p:nvSpPr>
        <p:spPr>
          <a:xfrm>
            <a:off x="914400" y="2514600"/>
            <a:ext cx="77724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You can disable some tests from running by adding the </a:t>
            </a:r>
            <a:r>
              <a:rPr lang="en-US" b="1" dirty="0"/>
              <a:t>@Disabled</a:t>
            </a:r>
            <a:r>
              <a:rPr lang="en-US" dirty="0"/>
              <a:t> annotation.</a:t>
            </a:r>
          </a:p>
        </p:txBody>
      </p:sp>
      <p:sp>
        <p:nvSpPr>
          <p:cNvPr id="5" name="Rectangle 4"/>
          <p:cNvSpPr/>
          <p:nvPr/>
        </p:nvSpPr>
        <p:spPr>
          <a:xfrm>
            <a:off x="2590800" y="4191000"/>
            <a:ext cx="9906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4483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0"/>
            <a:ext cx="4020821" cy="738664"/>
          </a:xfrm>
        </p:spPr>
        <p:txBody>
          <a:bodyPr/>
          <a:lstStyle/>
          <a:p>
            <a:r>
              <a:rPr lang="en-US" dirty="0" smtClean="0"/>
              <a:t>Tagged Tests</a:t>
            </a:r>
            <a:endParaRPr lang="en-US" dirty="0"/>
          </a:p>
        </p:txBody>
      </p:sp>
      <p:pic>
        <p:nvPicPr>
          <p:cNvPr id="9" name="Picture 8"/>
          <p:cNvPicPr>
            <a:picLocks noChangeAspect="1"/>
          </p:cNvPicPr>
          <p:nvPr/>
        </p:nvPicPr>
        <p:blipFill>
          <a:blip r:embed="rId2"/>
          <a:stretch>
            <a:fillRect/>
          </a:stretch>
        </p:blipFill>
        <p:spPr>
          <a:xfrm>
            <a:off x="1828800" y="3014041"/>
            <a:ext cx="5181600" cy="3843959"/>
          </a:xfrm>
          <a:prstGeom prst="rect">
            <a:avLst/>
          </a:prstGeom>
        </p:spPr>
      </p:pic>
      <p:sp>
        <p:nvSpPr>
          <p:cNvPr id="10" name="TextBox 9"/>
          <p:cNvSpPr txBox="1"/>
          <p:nvPr/>
        </p:nvSpPr>
        <p:spPr>
          <a:xfrm>
            <a:off x="914400" y="2362200"/>
            <a:ext cx="7772400" cy="369332"/>
          </a:xfrm>
          <a:prstGeom prst="rect">
            <a:avLst/>
          </a:prstGeom>
          <a:noFill/>
        </p:spPr>
        <p:txBody>
          <a:bodyPr wrap="square" rtlCol="0">
            <a:spAutoFit/>
          </a:bodyPr>
          <a:lstStyle/>
          <a:p>
            <a:r>
              <a:rPr lang="en-US" dirty="0" smtClean="0"/>
              <a:t>We can use Tag annotation to group tests that you want to run together.</a:t>
            </a:r>
            <a:endParaRPr lang="en-US" dirty="0"/>
          </a:p>
        </p:txBody>
      </p:sp>
      <p:sp>
        <p:nvSpPr>
          <p:cNvPr id="5" name="Rectangle 4"/>
          <p:cNvSpPr/>
          <p:nvPr/>
        </p:nvSpPr>
        <p:spPr>
          <a:xfrm>
            <a:off x="2590800" y="3429000"/>
            <a:ext cx="12192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42992" y="4191000"/>
            <a:ext cx="12192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59694" y="4936020"/>
            <a:ext cx="12192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8400" y="5791200"/>
            <a:ext cx="12192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474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066800"/>
            <a:ext cx="4020821" cy="738664"/>
          </a:xfrm>
        </p:spPr>
        <p:txBody>
          <a:bodyPr/>
          <a:lstStyle/>
          <a:p>
            <a:r>
              <a:rPr lang="en-US" dirty="0" smtClean="0"/>
              <a:t>Tagged Tests</a:t>
            </a:r>
            <a:endParaRPr lang="en-US" dirty="0"/>
          </a:p>
        </p:txBody>
      </p:sp>
      <p:pic>
        <p:nvPicPr>
          <p:cNvPr id="8" name="Picture 7"/>
          <p:cNvPicPr>
            <a:picLocks noChangeAspect="1"/>
          </p:cNvPicPr>
          <p:nvPr/>
        </p:nvPicPr>
        <p:blipFill>
          <a:blip r:embed="rId2"/>
          <a:stretch>
            <a:fillRect/>
          </a:stretch>
        </p:blipFill>
        <p:spPr>
          <a:xfrm>
            <a:off x="1600200" y="2731532"/>
            <a:ext cx="5791200" cy="3930490"/>
          </a:xfrm>
          <a:prstGeom prst="rect">
            <a:avLst/>
          </a:prstGeom>
        </p:spPr>
      </p:pic>
      <p:sp>
        <p:nvSpPr>
          <p:cNvPr id="3" name="TextBox 2"/>
          <p:cNvSpPr txBox="1"/>
          <p:nvPr/>
        </p:nvSpPr>
        <p:spPr>
          <a:xfrm>
            <a:off x="1143000" y="2362200"/>
            <a:ext cx="7315200" cy="369332"/>
          </a:xfrm>
          <a:prstGeom prst="rect">
            <a:avLst/>
          </a:prstGeom>
          <a:noFill/>
        </p:spPr>
        <p:txBody>
          <a:bodyPr wrap="square" rtlCol="0">
            <a:spAutoFit/>
          </a:bodyPr>
          <a:lstStyle/>
          <a:p>
            <a:r>
              <a:rPr lang="en-US" dirty="0" smtClean="0"/>
              <a:t>Then you need to add tags into run configuration</a:t>
            </a:r>
            <a:endParaRPr lang="en-US" dirty="0"/>
          </a:p>
        </p:txBody>
      </p:sp>
      <p:sp>
        <p:nvSpPr>
          <p:cNvPr id="5" name="Rectangle 4"/>
          <p:cNvSpPr/>
          <p:nvPr/>
        </p:nvSpPr>
        <p:spPr>
          <a:xfrm>
            <a:off x="3276600" y="4114800"/>
            <a:ext cx="16764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523" y="1219200"/>
            <a:ext cx="161861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6666"/>
                </a:solidFill>
              </a:rPr>
              <a:t>Test</a:t>
            </a:r>
            <a:r>
              <a:rPr sz="2400" spc="-70" dirty="0">
                <a:solidFill>
                  <a:srgbClr val="006666"/>
                </a:solidFill>
              </a:rPr>
              <a:t> </a:t>
            </a:r>
            <a:r>
              <a:rPr sz="2400" spc="-5" dirty="0">
                <a:solidFill>
                  <a:srgbClr val="006666"/>
                </a:solidFill>
              </a:rPr>
              <a:t>suites</a:t>
            </a:r>
            <a:endParaRPr sz="2400" dirty="0"/>
          </a:p>
        </p:txBody>
      </p:sp>
      <p:sp>
        <p:nvSpPr>
          <p:cNvPr id="3" name="object 3"/>
          <p:cNvSpPr txBox="1"/>
          <p:nvPr/>
        </p:nvSpPr>
        <p:spPr>
          <a:xfrm>
            <a:off x="915669" y="242189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4" name="object 4"/>
          <p:cNvSpPr txBox="1"/>
          <p:nvPr/>
        </p:nvSpPr>
        <p:spPr>
          <a:xfrm>
            <a:off x="1258569" y="2396490"/>
            <a:ext cx="2858135" cy="574040"/>
          </a:xfrm>
          <a:prstGeom prst="rect">
            <a:avLst/>
          </a:prstGeom>
        </p:spPr>
        <p:txBody>
          <a:bodyPr vert="horz" wrap="square" lIns="0" tIns="12700" rIns="0" bIns="0" rtlCol="0">
            <a:spAutoFit/>
          </a:bodyPr>
          <a:lstStyle/>
          <a:p>
            <a:pPr marL="12700" marR="5080">
              <a:lnSpc>
                <a:spcPct val="100000"/>
              </a:lnSpc>
              <a:spcBef>
                <a:spcPts val="100"/>
              </a:spcBef>
              <a:tabLst>
                <a:tab pos="327025" algn="l"/>
                <a:tab pos="1097280" algn="l"/>
                <a:tab pos="1475740" algn="l"/>
                <a:tab pos="2361565" algn="l"/>
              </a:tabLst>
            </a:pPr>
            <a:r>
              <a:rPr sz="1800" dirty="0">
                <a:solidFill>
                  <a:srgbClr val="003366"/>
                </a:solidFill>
                <a:latin typeface="Arial"/>
                <a:cs typeface="Arial"/>
              </a:rPr>
              <a:t>In </a:t>
            </a:r>
            <a:r>
              <a:rPr sz="1800" spc="-5" dirty="0">
                <a:solidFill>
                  <a:srgbClr val="003366"/>
                </a:solidFill>
                <a:latin typeface="Arial"/>
                <a:cs typeface="Arial"/>
              </a:rPr>
              <a:t>practice, </a:t>
            </a:r>
            <a:r>
              <a:rPr sz="1800" dirty="0">
                <a:solidFill>
                  <a:srgbClr val="003366"/>
                </a:solidFill>
                <a:latin typeface="Arial"/>
                <a:cs typeface="Arial"/>
              </a:rPr>
              <a:t>you </a:t>
            </a:r>
            <a:r>
              <a:rPr sz="1800" spc="-5" dirty="0">
                <a:solidFill>
                  <a:srgbClr val="003366"/>
                </a:solidFill>
                <a:latin typeface="Arial"/>
                <a:cs typeface="Arial"/>
              </a:rPr>
              <a:t>want </a:t>
            </a:r>
            <a:r>
              <a:rPr sz="1800" dirty="0">
                <a:solidFill>
                  <a:srgbClr val="003366"/>
                </a:solidFill>
                <a:latin typeface="Arial"/>
                <a:cs typeface="Arial"/>
              </a:rPr>
              <a:t>to </a:t>
            </a:r>
            <a:r>
              <a:rPr sz="1800" spc="-5" dirty="0">
                <a:solidFill>
                  <a:srgbClr val="003366"/>
                </a:solidFill>
                <a:latin typeface="Arial"/>
                <a:cs typeface="Arial"/>
              </a:rPr>
              <a:t>run  </a:t>
            </a:r>
            <a:r>
              <a:rPr sz="1800" dirty="0">
                <a:solidFill>
                  <a:srgbClr val="003366"/>
                </a:solidFill>
                <a:latin typeface="Arial"/>
                <a:cs typeface="Arial"/>
              </a:rPr>
              <a:t>a	</a:t>
            </a:r>
            <a:r>
              <a:rPr sz="1800" spc="-15" dirty="0">
                <a:solidFill>
                  <a:srgbClr val="003366"/>
                </a:solidFill>
                <a:latin typeface="Arial"/>
                <a:cs typeface="Arial"/>
              </a:rPr>
              <a:t>g</a:t>
            </a:r>
            <a:r>
              <a:rPr sz="1800" dirty="0">
                <a:solidFill>
                  <a:srgbClr val="003366"/>
                </a:solidFill>
                <a:latin typeface="Arial"/>
                <a:cs typeface="Arial"/>
              </a:rPr>
              <a:t>roup	</a:t>
            </a:r>
            <a:r>
              <a:rPr sz="1800" spc="-5" dirty="0">
                <a:solidFill>
                  <a:srgbClr val="003366"/>
                </a:solidFill>
                <a:latin typeface="Arial"/>
                <a:cs typeface="Arial"/>
              </a:rPr>
              <a:t>o</a:t>
            </a:r>
            <a:r>
              <a:rPr sz="1800" dirty="0">
                <a:solidFill>
                  <a:srgbClr val="003366"/>
                </a:solidFill>
                <a:latin typeface="Arial"/>
                <a:cs typeface="Arial"/>
              </a:rPr>
              <a:t>f	re</a:t>
            </a:r>
            <a:r>
              <a:rPr sz="1800" spc="-10" dirty="0">
                <a:solidFill>
                  <a:srgbClr val="003366"/>
                </a:solidFill>
                <a:latin typeface="Arial"/>
                <a:cs typeface="Arial"/>
              </a:rPr>
              <a:t>l</a:t>
            </a:r>
            <a:r>
              <a:rPr sz="1800" spc="-5" dirty="0">
                <a:solidFill>
                  <a:srgbClr val="003366"/>
                </a:solidFill>
                <a:latin typeface="Arial"/>
                <a:cs typeface="Arial"/>
              </a:rPr>
              <a:t>a</a:t>
            </a:r>
            <a:r>
              <a:rPr sz="1800" dirty="0">
                <a:solidFill>
                  <a:srgbClr val="003366"/>
                </a:solidFill>
                <a:latin typeface="Arial"/>
                <a:cs typeface="Arial"/>
              </a:rPr>
              <a:t>t</a:t>
            </a:r>
            <a:r>
              <a:rPr sz="1800" spc="-5" dirty="0">
                <a:solidFill>
                  <a:srgbClr val="003366"/>
                </a:solidFill>
                <a:latin typeface="Arial"/>
                <a:cs typeface="Arial"/>
              </a:rPr>
              <a:t>e</a:t>
            </a:r>
            <a:r>
              <a:rPr sz="1800" dirty="0">
                <a:solidFill>
                  <a:srgbClr val="003366"/>
                </a:solidFill>
                <a:latin typeface="Arial"/>
                <a:cs typeface="Arial"/>
              </a:rPr>
              <a:t>d	t</a:t>
            </a:r>
            <a:r>
              <a:rPr sz="1800" spc="-5" dirty="0">
                <a:solidFill>
                  <a:srgbClr val="003366"/>
                </a:solidFill>
                <a:latin typeface="Arial"/>
                <a:cs typeface="Arial"/>
              </a:rPr>
              <a:t>e</a:t>
            </a:r>
            <a:r>
              <a:rPr sz="1800" spc="-15" dirty="0">
                <a:solidFill>
                  <a:srgbClr val="003366"/>
                </a:solidFill>
                <a:latin typeface="Arial"/>
                <a:cs typeface="Arial"/>
              </a:rPr>
              <a:t>s</a:t>
            </a:r>
            <a:r>
              <a:rPr sz="1800" spc="5" dirty="0">
                <a:solidFill>
                  <a:srgbClr val="003366"/>
                </a:solidFill>
                <a:latin typeface="Arial"/>
                <a:cs typeface="Arial"/>
              </a:rPr>
              <a:t>t</a:t>
            </a:r>
            <a:r>
              <a:rPr sz="1800" dirty="0">
                <a:solidFill>
                  <a:srgbClr val="003366"/>
                </a:solidFill>
                <a:latin typeface="Arial"/>
                <a:cs typeface="Arial"/>
              </a:rPr>
              <a:t>s</a:t>
            </a:r>
            <a:endParaRPr sz="1800">
              <a:latin typeface="Arial"/>
              <a:cs typeface="Arial"/>
            </a:endParaRPr>
          </a:p>
        </p:txBody>
      </p:sp>
      <p:sp>
        <p:nvSpPr>
          <p:cNvPr id="5" name="object 5"/>
          <p:cNvSpPr txBox="1"/>
          <p:nvPr/>
        </p:nvSpPr>
        <p:spPr>
          <a:xfrm>
            <a:off x="915669" y="357632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6" name="object 6"/>
          <p:cNvSpPr txBox="1"/>
          <p:nvPr/>
        </p:nvSpPr>
        <p:spPr>
          <a:xfrm>
            <a:off x="915669" y="4455159"/>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7" name="object 7"/>
          <p:cNvSpPr txBox="1"/>
          <p:nvPr/>
        </p:nvSpPr>
        <p:spPr>
          <a:xfrm>
            <a:off x="1258569" y="2945129"/>
            <a:ext cx="2857500" cy="2059939"/>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003366"/>
                </a:solidFill>
                <a:latin typeface="Arial"/>
                <a:cs typeface="Arial"/>
              </a:rPr>
              <a:t>(e.g. all the tests </a:t>
            </a:r>
            <a:r>
              <a:rPr sz="1800" dirty="0">
                <a:solidFill>
                  <a:srgbClr val="003366"/>
                </a:solidFill>
                <a:latin typeface="Arial"/>
                <a:cs typeface="Arial"/>
              </a:rPr>
              <a:t>for a  </a:t>
            </a:r>
            <a:r>
              <a:rPr sz="1800" spc="-5" dirty="0">
                <a:solidFill>
                  <a:srgbClr val="003366"/>
                </a:solidFill>
                <a:latin typeface="Arial"/>
                <a:cs typeface="Arial"/>
              </a:rPr>
              <a:t>class).</a:t>
            </a:r>
            <a:endParaRPr sz="1800">
              <a:latin typeface="Arial"/>
              <a:cs typeface="Arial"/>
            </a:endParaRPr>
          </a:p>
          <a:p>
            <a:pPr marL="12700" marR="5080" algn="just">
              <a:lnSpc>
                <a:spcPct val="100000"/>
              </a:lnSpc>
              <a:spcBef>
                <a:spcPts val="450"/>
              </a:spcBef>
            </a:pPr>
            <a:r>
              <a:rPr sz="1800" dirty="0">
                <a:solidFill>
                  <a:srgbClr val="003366"/>
                </a:solidFill>
                <a:latin typeface="Arial"/>
                <a:cs typeface="Arial"/>
              </a:rPr>
              <a:t>To </a:t>
            </a:r>
            <a:r>
              <a:rPr sz="1800" spc="-5" dirty="0">
                <a:solidFill>
                  <a:srgbClr val="003366"/>
                </a:solidFill>
                <a:latin typeface="Arial"/>
                <a:cs typeface="Arial"/>
              </a:rPr>
              <a:t>do so, </a:t>
            </a:r>
            <a:r>
              <a:rPr sz="1800" spc="-10" dirty="0">
                <a:solidFill>
                  <a:srgbClr val="003366"/>
                </a:solidFill>
                <a:latin typeface="Arial"/>
                <a:cs typeface="Arial"/>
              </a:rPr>
              <a:t>group </a:t>
            </a:r>
            <a:r>
              <a:rPr sz="1800" spc="-5" dirty="0">
                <a:solidFill>
                  <a:srgbClr val="003366"/>
                </a:solidFill>
                <a:latin typeface="Arial"/>
                <a:cs typeface="Arial"/>
              </a:rPr>
              <a:t>your test  methods in </a:t>
            </a:r>
            <a:r>
              <a:rPr sz="1800" dirty="0">
                <a:solidFill>
                  <a:srgbClr val="003366"/>
                </a:solidFill>
                <a:latin typeface="Arial"/>
                <a:cs typeface="Arial"/>
              </a:rPr>
              <a:t>a </a:t>
            </a:r>
            <a:r>
              <a:rPr sz="1800" spc="-5" dirty="0">
                <a:solidFill>
                  <a:srgbClr val="003366"/>
                </a:solidFill>
                <a:latin typeface="Arial"/>
                <a:cs typeface="Arial"/>
              </a:rPr>
              <a:t>class which  extends</a:t>
            </a:r>
            <a:r>
              <a:rPr sz="1800" spc="-15" dirty="0">
                <a:solidFill>
                  <a:srgbClr val="003366"/>
                </a:solidFill>
                <a:latin typeface="Arial"/>
                <a:cs typeface="Arial"/>
              </a:rPr>
              <a:t> </a:t>
            </a:r>
            <a:r>
              <a:rPr sz="1800" spc="-5" dirty="0">
                <a:solidFill>
                  <a:srgbClr val="003366"/>
                </a:solidFill>
                <a:latin typeface="Arial"/>
                <a:cs typeface="Arial"/>
              </a:rPr>
              <a:t>TestCase.</a:t>
            </a:r>
            <a:endParaRPr sz="1800">
              <a:latin typeface="Arial"/>
              <a:cs typeface="Arial"/>
            </a:endParaRPr>
          </a:p>
          <a:p>
            <a:pPr marL="12700" marR="5080" algn="just">
              <a:lnSpc>
                <a:spcPct val="100000"/>
              </a:lnSpc>
              <a:spcBef>
                <a:spcPts val="450"/>
              </a:spcBef>
            </a:pPr>
            <a:r>
              <a:rPr sz="1800" spc="-10" dirty="0">
                <a:solidFill>
                  <a:srgbClr val="003366"/>
                </a:solidFill>
                <a:latin typeface="Arial"/>
                <a:cs typeface="Arial"/>
              </a:rPr>
              <a:t>Running </a:t>
            </a:r>
            <a:r>
              <a:rPr sz="1800" spc="-5" dirty="0">
                <a:solidFill>
                  <a:srgbClr val="003366"/>
                </a:solidFill>
                <a:latin typeface="Arial"/>
                <a:cs typeface="Arial"/>
              </a:rPr>
              <a:t>suites we will see  in</a:t>
            </a:r>
            <a:r>
              <a:rPr sz="1800" spc="-10" dirty="0">
                <a:solidFill>
                  <a:srgbClr val="003366"/>
                </a:solidFill>
                <a:latin typeface="Arial"/>
                <a:cs typeface="Arial"/>
              </a:rPr>
              <a:t> examples.</a:t>
            </a:r>
            <a:endParaRPr sz="1800">
              <a:latin typeface="Arial"/>
              <a:cs typeface="Arial"/>
            </a:endParaRPr>
          </a:p>
        </p:txBody>
      </p:sp>
      <p:sp>
        <p:nvSpPr>
          <p:cNvPr id="8" name="object 8"/>
          <p:cNvSpPr/>
          <p:nvPr/>
        </p:nvSpPr>
        <p:spPr>
          <a:xfrm>
            <a:off x="4398009" y="2380871"/>
            <a:ext cx="4509323" cy="386498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45" y="1066801"/>
            <a:ext cx="7352031" cy="1143000"/>
          </a:xfrm>
        </p:spPr>
        <p:txBody>
          <a:bodyPr/>
          <a:lstStyle/>
          <a:p>
            <a:r>
              <a:rPr lang="en-US" dirty="0" smtClean="0"/>
              <a:t>JUnit5 Cheat sheet</a:t>
            </a:r>
            <a:endParaRPr lang="en-US" dirty="0"/>
          </a:p>
        </p:txBody>
      </p:sp>
      <p:pic>
        <p:nvPicPr>
          <p:cNvPr id="4" name="Picture 3"/>
          <p:cNvPicPr>
            <a:picLocks noChangeAspect="1"/>
          </p:cNvPicPr>
          <p:nvPr/>
        </p:nvPicPr>
        <p:blipFill>
          <a:blip r:embed="rId2"/>
          <a:stretch>
            <a:fillRect/>
          </a:stretch>
        </p:blipFill>
        <p:spPr>
          <a:xfrm>
            <a:off x="1828800" y="2315901"/>
            <a:ext cx="4419600" cy="4576546"/>
          </a:xfrm>
          <a:prstGeom prst="rect">
            <a:avLst/>
          </a:prstGeom>
        </p:spPr>
      </p:pic>
    </p:spTree>
    <p:extLst>
      <p:ext uri="{BB962C8B-B14F-4D97-AF65-F5344CB8AC3E}">
        <p14:creationId xmlns:p14="http://schemas.microsoft.com/office/powerpoint/2010/main" val="3941175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352031" cy="1477328"/>
          </a:xfrm>
        </p:spPr>
        <p:txBody>
          <a:bodyPr/>
          <a:lstStyle/>
          <a:p>
            <a:r>
              <a:rPr lang="en-US" dirty="0" smtClean="0"/>
              <a:t>Why do we need a testing framework?</a:t>
            </a:r>
            <a:endParaRPr lang="en-US" dirty="0"/>
          </a:p>
        </p:txBody>
      </p:sp>
      <p:pic>
        <p:nvPicPr>
          <p:cNvPr id="7" name="Picture 6"/>
          <p:cNvPicPr>
            <a:picLocks noChangeAspect="1"/>
          </p:cNvPicPr>
          <p:nvPr/>
        </p:nvPicPr>
        <p:blipFill>
          <a:blip r:embed="rId2"/>
          <a:stretch>
            <a:fillRect/>
          </a:stretch>
        </p:blipFill>
        <p:spPr>
          <a:xfrm>
            <a:off x="6471138" y="0"/>
            <a:ext cx="2667000" cy="2557864"/>
          </a:xfrm>
          <a:prstGeom prst="rect">
            <a:avLst/>
          </a:prstGeom>
        </p:spPr>
      </p:pic>
      <p:pic>
        <p:nvPicPr>
          <p:cNvPr id="13" name="Picture 12"/>
          <p:cNvPicPr>
            <a:picLocks noChangeAspect="1"/>
          </p:cNvPicPr>
          <p:nvPr/>
        </p:nvPicPr>
        <p:blipFill>
          <a:blip r:embed="rId3"/>
          <a:stretch>
            <a:fillRect/>
          </a:stretch>
        </p:blipFill>
        <p:spPr>
          <a:xfrm>
            <a:off x="5334000" y="3373315"/>
            <a:ext cx="3707423" cy="3505200"/>
          </a:xfrm>
          <a:prstGeom prst="rect">
            <a:avLst/>
          </a:prstGeom>
        </p:spPr>
      </p:pic>
      <p:pic>
        <p:nvPicPr>
          <p:cNvPr id="14" name="Picture 13"/>
          <p:cNvPicPr>
            <a:picLocks noChangeAspect="1"/>
          </p:cNvPicPr>
          <p:nvPr/>
        </p:nvPicPr>
        <p:blipFill>
          <a:blip r:embed="rId4"/>
          <a:stretch>
            <a:fillRect/>
          </a:stretch>
        </p:blipFill>
        <p:spPr>
          <a:xfrm>
            <a:off x="1036760" y="3429000"/>
            <a:ext cx="3535969" cy="3449515"/>
          </a:xfrm>
          <a:prstGeom prst="rect">
            <a:avLst/>
          </a:prstGeom>
        </p:spPr>
      </p:pic>
      <p:sp>
        <p:nvSpPr>
          <p:cNvPr id="15" name="TextBox 14"/>
          <p:cNvSpPr txBox="1"/>
          <p:nvPr/>
        </p:nvSpPr>
        <p:spPr>
          <a:xfrm>
            <a:off x="1752600" y="2819400"/>
            <a:ext cx="2743200" cy="369332"/>
          </a:xfrm>
          <a:prstGeom prst="rect">
            <a:avLst/>
          </a:prstGeom>
          <a:noFill/>
        </p:spPr>
        <p:txBody>
          <a:bodyPr wrap="square" rtlCol="0">
            <a:spAutoFit/>
          </a:bodyPr>
          <a:lstStyle/>
          <a:p>
            <a:r>
              <a:rPr lang="en-US" b="1" dirty="0" smtClean="0">
                <a:solidFill>
                  <a:srgbClr val="FF0000"/>
                </a:solidFill>
              </a:rPr>
              <a:t>No Testing Framework</a:t>
            </a:r>
            <a:endParaRPr lang="en-US" b="1" dirty="0">
              <a:solidFill>
                <a:srgbClr val="FF0000"/>
              </a:solidFill>
            </a:endParaRPr>
          </a:p>
        </p:txBody>
      </p:sp>
      <p:sp>
        <p:nvSpPr>
          <p:cNvPr id="16" name="TextBox 15"/>
          <p:cNvSpPr txBox="1"/>
          <p:nvPr/>
        </p:nvSpPr>
        <p:spPr>
          <a:xfrm>
            <a:off x="6248400" y="2815634"/>
            <a:ext cx="2514600" cy="369332"/>
          </a:xfrm>
          <a:prstGeom prst="rect">
            <a:avLst/>
          </a:prstGeom>
          <a:noFill/>
        </p:spPr>
        <p:txBody>
          <a:bodyPr wrap="square" rtlCol="0">
            <a:spAutoFit/>
          </a:bodyPr>
          <a:lstStyle/>
          <a:p>
            <a:r>
              <a:rPr lang="en-US" b="1" dirty="0" smtClean="0">
                <a:solidFill>
                  <a:srgbClr val="00B050"/>
                </a:solidFill>
              </a:rPr>
              <a:t>Have Testing Framework</a:t>
            </a:r>
            <a:endParaRPr lang="en-US" b="1" dirty="0">
              <a:solidFill>
                <a:srgbClr val="00B050"/>
              </a:solidFill>
            </a:endParaRPr>
          </a:p>
        </p:txBody>
      </p:sp>
    </p:spTree>
    <p:extLst>
      <p:ext uri="{BB962C8B-B14F-4D97-AF65-F5344CB8AC3E}">
        <p14:creationId xmlns:p14="http://schemas.microsoft.com/office/powerpoint/2010/main" val="2188735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706" y="990600"/>
            <a:ext cx="6215294" cy="1477328"/>
          </a:xfrm>
        </p:spPr>
        <p:txBody>
          <a:bodyPr/>
          <a:lstStyle/>
          <a:p>
            <a:r>
              <a:rPr lang="en-US" dirty="0" smtClean="0"/>
              <a:t>Why we need mock </a:t>
            </a:r>
            <a:endParaRPr lang="en-US" dirty="0"/>
          </a:p>
        </p:txBody>
      </p:sp>
      <p:sp>
        <p:nvSpPr>
          <p:cNvPr id="3" name="TextBox 2"/>
          <p:cNvSpPr txBox="1"/>
          <p:nvPr/>
        </p:nvSpPr>
        <p:spPr>
          <a:xfrm>
            <a:off x="1404706" y="2971800"/>
            <a:ext cx="5605694" cy="646331"/>
          </a:xfrm>
          <a:prstGeom prst="rect">
            <a:avLst/>
          </a:prstGeom>
          <a:noFill/>
        </p:spPr>
        <p:txBody>
          <a:bodyPr wrap="square" rtlCol="0">
            <a:spAutoFit/>
          </a:bodyPr>
          <a:lstStyle/>
          <a:p>
            <a:endParaRPr lang="en-US" dirty="0" smtClean="0"/>
          </a:p>
          <a:p>
            <a:endParaRPr lang="en-US" dirty="0"/>
          </a:p>
        </p:txBody>
      </p:sp>
      <p:sp>
        <p:nvSpPr>
          <p:cNvPr id="7" name="TextBox 6"/>
          <p:cNvSpPr txBox="1"/>
          <p:nvPr/>
        </p:nvSpPr>
        <p:spPr>
          <a:xfrm>
            <a:off x="1143000" y="2740968"/>
            <a:ext cx="7239000" cy="1754326"/>
          </a:xfrm>
          <a:prstGeom prst="rect">
            <a:avLst/>
          </a:prstGeom>
          <a:noFill/>
        </p:spPr>
        <p:txBody>
          <a:bodyPr wrap="square" rtlCol="0">
            <a:spAutoFit/>
          </a:bodyPr>
          <a:lstStyle/>
          <a:p>
            <a:r>
              <a:rPr lang="en-US" dirty="0"/>
              <a:t>• </a:t>
            </a:r>
            <a:r>
              <a:rPr lang="en-US" dirty="0" smtClean="0"/>
              <a:t>The </a:t>
            </a:r>
            <a:r>
              <a:rPr lang="en-US" dirty="0"/>
              <a:t>JUnit testing framework, makes the testing of an independent, non-void method, simple. </a:t>
            </a:r>
            <a:endParaRPr lang="en-US" dirty="0" smtClean="0"/>
          </a:p>
          <a:p>
            <a:endParaRPr lang="en-US" dirty="0" smtClean="0"/>
          </a:p>
          <a:p>
            <a:r>
              <a:rPr lang="en-US" dirty="0" smtClean="0">
                <a:sym typeface="Wingdings" panose="05000000000000000000" pitchFamily="2" charset="2"/>
              </a:rPr>
              <a:t></a:t>
            </a:r>
            <a:r>
              <a:rPr lang="en-US" b="1" dirty="0" smtClean="0"/>
              <a:t>But</a:t>
            </a:r>
            <a:r>
              <a:rPr lang="en-US" b="1" dirty="0"/>
              <a:t>... how do we test an method with no return value? </a:t>
            </a:r>
            <a:endParaRPr lang="en-US" b="1" dirty="0" smtClean="0"/>
          </a:p>
          <a:p>
            <a:endParaRPr lang="en-US" dirty="0" smtClean="0"/>
          </a:p>
          <a:p>
            <a:r>
              <a:rPr lang="en-US" dirty="0" smtClean="0">
                <a:sym typeface="Wingdings" panose="05000000000000000000" pitchFamily="2" charset="2"/>
              </a:rPr>
              <a:t></a:t>
            </a:r>
            <a:r>
              <a:rPr lang="en-US" b="1" dirty="0" smtClean="0"/>
              <a:t>How </a:t>
            </a:r>
            <a:r>
              <a:rPr lang="en-US" b="1" dirty="0"/>
              <a:t>do we test a method that interacts with other domain objects? </a:t>
            </a:r>
          </a:p>
        </p:txBody>
      </p:sp>
    </p:spTree>
    <p:extLst>
      <p:ext uri="{BB962C8B-B14F-4D97-AF65-F5344CB8AC3E}">
        <p14:creationId xmlns:p14="http://schemas.microsoft.com/office/powerpoint/2010/main" val="54715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253" y="584083"/>
            <a:ext cx="7739294" cy="2215991"/>
          </a:xfrm>
        </p:spPr>
        <p:txBody>
          <a:bodyPr/>
          <a:lstStyle/>
          <a:p>
            <a:r>
              <a:rPr lang="en-US" dirty="0"/>
              <a:t>In Real-Life Units are NOT Totally Self Contained</a:t>
            </a:r>
            <a:endParaRPr lang="en-US" dirty="0"/>
          </a:p>
        </p:txBody>
      </p:sp>
      <p:sp>
        <p:nvSpPr>
          <p:cNvPr id="3" name="TextBox 2"/>
          <p:cNvSpPr txBox="1"/>
          <p:nvPr/>
        </p:nvSpPr>
        <p:spPr>
          <a:xfrm>
            <a:off x="1404706" y="2971800"/>
            <a:ext cx="5605694" cy="646331"/>
          </a:xfrm>
          <a:prstGeom prst="rect">
            <a:avLst/>
          </a:prstGeom>
          <a:noFill/>
        </p:spPr>
        <p:txBody>
          <a:bodyPr wrap="square" rtlCol="0">
            <a:spAutoFit/>
          </a:bodyPr>
          <a:lstStyle/>
          <a:p>
            <a:endParaRPr lang="en-US" dirty="0" smtClean="0"/>
          </a:p>
          <a:p>
            <a:endParaRPr lang="en-US" dirty="0"/>
          </a:p>
        </p:txBody>
      </p:sp>
      <p:sp>
        <p:nvSpPr>
          <p:cNvPr id="8" name="TextBox 7"/>
          <p:cNvSpPr txBox="1"/>
          <p:nvPr/>
        </p:nvSpPr>
        <p:spPr>
          <a:xfrm>
            <a:off x="1023706" y="3294965"/>
            <a:ext cx="7663094" cy="1200329"/>
          </a:xfrm>
          <a:prstGeom prst="rect">
            <a:avLst/>
          </a:prstGeom>
          <a:noFill/>
        </p:spPr>
        <p:txBody>
          <a:bodyPr wrap="square" rtlCol="0">
            <a:spAutoFit/>
          </a:bodyPr>
          <a:lstStyle/>
          <a:p>
            <a:r>
              <a:rPr lang="en-US" dirty="0"/>
              <a:t>• Dependencies – In order for a function to run it often requires Files, DB, JNDI or generally – other units </a:t>
            </a:r>
            <a:endParaRPr lang="en-US" dirty="0" smtClean="0"/>
          </a:p>
          <a:p>
            <a:r>
              <a:rPr lang="en-US" dirty="0" smtClean="0"/>
              <a:t>• </a:t>
            </a:r>
            <a:r>
              <a:rPr lang="en-US" dirty="0"/>
              <a:t>Side effects – As a function runs we are often interested in data written to files, saved to db or generally – passed to other units</a:t>
            </a:r>
          </a:p>
        </p:txBody>
      </p:sp>
      <p:sp>
        <p:nvSpPr>
          <p:cNvPr id="10" name="TextBox 9"/>
          <p:cNvSpPr txBox="1"/>
          <p:nvPr/>
        </p:nvSpPr>
        <p:spPr>
          <a:xfrm>
            <a:off x="1676400" y="5181600"/>
            <a:ext cx="6477000" cy="646331"/>
          </a:xfrm>
          <a:prstGeom prst="rect">
            <a:avLst/>
          </a:prstGeom>
          <a:noFill/>
        </p:spPr>
        <p:txBody>
          <a:bodyPr wrap="square" rtlCol="0">
            <a:spAutoFit/>
          </a:bodyPr>
          <a:lstStyle/>
          <a:p>
            <a:r>
              <a:rPr lang="en-US" b="1" dirty="0"/>
              <a:t>How can we test a single unit, without being affected by other units – their errors, set-up complexities and performance issues?</a:t>
            </a:r>
          </a:p>
        </p:txBody>
      </p:sp>
    </p:spTree>
    <p:extLst>
      <p:ext uri="{BB962C8B-B14F-4D97-AF65-F5344CB8AC3E}">
        <p14:creationId xmlns:p14="http://schemas.microsoft.com/office/powerpoint/2010/main" val="3336803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066800"/>
            <a:ext cx="7620000" cy="738664"/>
          </a:xfrm>
        </p:spPr>
        <p:txBody>
          <a:bodyPr/>
          <a:lstStyle/>
          <a:p>
            <a:r>
              <a:rPr lang="en-US" dirty="0"/>
              <a:t> </a:t>
            </a:r>
            <a:r>
              <a:rPr lang="en-US" dirty="0" smtClean="0"/>
              <a:t>What </a:t>
            </a:r>
            <a:r>
              <a:rPr lang="en-US" dirty="0"/>
              <a:t>is a Stub?</a:t>
            </a:r>
          </a:p>
        </p:txBody>
      </p:sp>
      <p:sp>
        <p:nvSpPr>
          <p:cNvPr id="4" name="TextBox 3"/>
          <p:cNvSpPr txBox="1"/>
          <p:nvPr/>
        </p:nvSpPr>
        <p:spPr>
          <a:xfrm>
            <a:off x="838200" y="2544128"/>
            <a:ext cx="8305800" cy="2677656"/>
          </a:xfrm>
          <a:prstGeom prst="rect">
            <a:avLst/>
          </a:prstGeom>
          <a:noFill/>
        </p:spPr>
        <p:txBody>
          <a:bodyPr wrap="square" rtlCol="0">
            <a:spAutoFit/>
          </a:bodyPr>
          <a:lstStyle/>
          <a:p>
            <a:pPr marL="342900" indent="-342900">
              <a:buFont typeface="Wingdings" panose="05000000000000000000" pitchFamily="2" charset="2"/>
              <a:buChar char="v"/>
            </a:pPr>
            <a:r>
              <a:rPr lang="en-US" sz="2400" dirty="0"/>
              <a:t>A Stub is a test-only object which: </a:t>
            </a:r>
            <a:endParaRPr lang="en-US" sz="2400" dirty="0" smtClean="0"/>
          </a:p>
          <a:p>
            <a:r>
              <a:rPr lang="en-US" sz="2400" dirty="0"/>
              <a:t> </a:t>
            </a:r>
            <a:r>
              <a:rPr lang="en-US" sz="2400" dirty="0" smtClean="0"/>
              <a:t>   • </a:t>
            </a:r>
            <a:r>
              <a:rPr lang="en-US" sz="2400" dirty="0"/>
              <a:t>Implements the same interface as the production object </a:t>
            </a:r>
            <a:endParaRPr lang="en-US" sz="2400" dirty="0" smtClean="0"/>
          </a:p>
          <a:p>
            <a:r>
              <a:rPr lang="en-US" sz="2400" dirty="0"/>
              <a:t> </a:t>
            </a:r>
            <a:r>
              <a:rPr lang="en-US" sz="2400" dirty="0" smtClean="0"/>
              <a:t>   • </a:t>
            </a:r>
            <a:r>
              <a:rPr lang="en-US" sz="2400" dirty="0"/>
              <a:t>Gives the set of services used by the tested unit – often using a naïve, hard-coded implementation </a:t>
            </a:r>
            <a:endParaRPr lang="en-US" sz="2400" dirty="0" smtClean="0"/>
          </a:p>
          <a:p>
            <a:endParaRPr lang="en-US" sz="2400" dirty="0" smtClean="0"/>
          </a:p>
          <a:p>
            <a:pPr marL="342900" indent="-342900">
              <a:buFont typeface="Wingdings" panose="05000000000000000000" pitchFamily="2" charset="2"/>
              <a:buChar char="v"/>
            </a:pPr>
            <a:r>
              <a:rPr lang="en-US" sz="2400" dirty="0" smtClean="0"/>
              <a:t>More </a:t>
            </a:r>
            <a:r>
              <a:rPr lang="en-US" sz="2400" dirty="0"/>
              <a:t>complex stubs may even contain test-supporting logic, e.g. assert that they are used correctly</a:t>
            </a:r>
          </a:p>
        </p:txBody>
      </p:sp>
    </p:spTree>
    <p:extLst>
      <p:ext uri="{BB962C8B-B14F-4D97-AF65-F5344CB8AC3E}">
        <p14:creationId xmlns:p14="http://schemas.microsoft.com/office/powerpoint/2010/main" val="913066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066800"/>
            <a:ext cx="6858000" cy="738664"/>
          </a:xfrm>
        </p:spPr>
        <p:txBody>
          <a:bodyPr/>
          <a:lstStyle/>
          <a:p>
            <a:r>
              <a:rPr lang="en-US" dirty="0" smtClean="0"/>
              <a:t>Mock </a:t>
            </a:r>
            <a:r>
              <a:rPr lang="en-US" dirty="0"/>
              <a:t>Objects</a:t>
            </a:r>
          </a:p>
        </p:txBody>
      </p:sp>
      <p:sp>
        <p:nvSpPr>
          <p:cNvPr id="3" name="Text Placeholder 2"/>
          <p:cNvSpPr>
            <a:spLocks noGrp="1"/>
          </p:cNvSpPr>
          <p:nvPr>
            <p:ph type="body" idx="1"/>
          </p:nvPr>
        </p:nvSpPr>
        <p:spPr>
          <a:xfrm>
            <a:off x="1410969" y="2806700"/>
            <a:ext cx="6864984" cy="3939540"/>
          </a:xfrm>
        </p:spPr>
        <p:txBody>
          <a:bodyPr/>
          <a:lstStyle/>
          <a:p>
            <a:pPr marL="285750" indent="-285750">
              <a:buFont typeface="Wingdings" panose="05000000000000000000" pitchFamily="2" charset="2"/>
              <a:buChar char="v"/>
            </a:pPr>
            <a:r>
              <a:rPr lang="en-US" sz="2000" dirty="0"/>
              <a:t>A Mock object is an object that: </a:t>
            </a:r>
            <a:endParaRPr lang="en-US" sz="2000" dirty="0" smtClean="0"/>
          </a:p>
          <a:p>
            <a:endParaRPr lang="en-US" dirty="0" smtClean="0"/>
          </a:p>
          <a:p>
            <a:pPr lvl="1"/>
            <a:r>
              <a:rPr lang="en-US" sz="2000" dirty="0" smtClean="0"/>
              <a:t>• </a:t>
            </a:r>
            <a:r>
              <a:rPr lang="en-US" sz="2000" dirty="0"/>
              <a:t>Is created by the mock framework </a:t>
            </a:r>
            <a:endParaRPr lang="en-US" sz="2000" dirty="0" smtClean="0"/>
          </a:p>
          <a:p>
            <a:pPr lvl="1"/>
            <a:endParaRPr lang="en-US" sz="2000" dirty="0" smtClean="0"/>
          </a:p>
          <a:p>
            <a:pPr lvl="1"/>
            <a:r>
              <a:rPr lang="en-US" sz="2000" dirty="0" smtClean="0"/>
              <a:t>• </a:t>
            </a:r>
            <a:r>
              <a:rPr lang="en-US" sz="2000" dirty="0"/>
              <a:t>Implements the same interface as the original dependent object. Otherwise, the compiler won’t let us pass it to the tested object</a:t>
            </a:r>
            <a:r>
              <a:rPr lang="en-US" sz="2000" dirty="0" smtClean="0"/>
              <a:t>.</a:t>
            </a:r>
          </a:p>
          <a:p>
            <a:pPr lvl="1"/>
            <a:r>
              <a:rPr lang="en-US" sz="2000" dirty="0" smtClean="0"/>
              <a:t> </a:t>
            </a:r>
          </a:p>
          <a:p>
            <a:pPr lvl="1"/>
            <a:r>
              <a:rPr lang="en-US" sz="2000" dirty="0" smtClean="0"/>
              <a:t>• </a:t>
            </a:r>
            <a:r>
              <a:rPr lang="en-US" sz="2000" dirty="0"/>
              <a:t>Supplies the tested code with everything it expects from the dependent object. </a:t>
            </a:r>
            <a:endParaRPr lang="en-US" sz="2000" dirty="0" smtClean="0"/>
          </a:p>
          <a:p>
            <a:pPr lvl="1"/>
            <a:endParaRPr lang="en-US" sz="2000" dirty="0" smtClean="0"/>
          </a:p>
          <a:p>
            <a:pPr lvl="1"/>
            <a:r>
              <a:rPr lang="en-US" sz="2000" dirty="0" smtClean="0"/>
              <a:t>• </a:t>
            </a:r>
            <a:r>
              <a:rPr lang="en-US" sz="2000" dirty="0"/>
              <a:t>Allows us to check that the tested code is using the dependent object (the Mock) correctly.</a:t>
            </a:r>
          </a:p>
        </p:txBody>
      </p:sp>
    </p:spTree>
    <p:extLst>
      <p:ext uri="{BB962C8B-B14F-4D97-AF65-F5344CB8AC3E}">
        <p14:creationId xmlns:p14="http://schemas.microsoft.com/office/powerpoint/2010/main" val="1659502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990600"/>
            <a:ext cx="8229599" cy="738664"/>
          </a:xfrm>
        </p:spPr>
        <p:txBody>
          <a:bodyPr/>
          <a:lstStyle/>
          <a:p>
            <a:r>
              <a:rPr lang="en-US" dirty="0" smtClean="0"/>
              <a:t>Use Mock object</a:t>
            </a:r>
            <a:endParaRPr lang="en-US" dirty="0"/>
          </a:p>
        </p:txBody>
      </p:sp>
      <p:sp>
        <p:nvSpPr>
          <p:cNvPr id="3" name="Text Placeholder 2"/>
          <p:cNvSpPr>
            <a:spLocks noGrp="1"/>
          </p:cNvSpPr>
          <p:nvPr>
            <p:ph type="body" idx="1"/>
          </p:nvPr>
        </p:nvSpPr>
        <p:spPr>
          <a:xfrm>
            <a:off x="1295400" y="2514600"/>
            <a:ext cx="7696200" cy="3877985"/>
          </a:xfrm>
        </p:spPr>
        <p:txBody>
          <a:bodyPr/>
          <a:lstStyle/>
          <a:p>
            <a:pPr marL="285750" indent="-285750">
              <a:buFont typeface="Wingdings" panose="05000000000000000000" pitchFamily="2" charset="2"/>
              <a:buChar char="v"/>
            </a:pPr>
            <a:r>
              <a:rPr lang="en-US" sz="2400" dirty="0" smtClean="0"/>
              <a:t>To </a:t>
            </a:r>
            <a:r>
              <a:rPr lang="en-US" sz="2400" dirty="0"/>
              <a:t>use a Mock object we should: </a:t>
            </a:r>
            <a:endParaRPr lang="en-US" sz="2400" dirty="0" smtClean="0"/>
          </a:p>
          <a:p>
            <a:endParaRPr lang="en-US" sz="2400" dirty="0" smtClean="0"/>
          </a:p>
          <a:p>
            <a:r>
              <a:rPr lang="en-US" dirty="0"/>
              <a:t> </a:t>
            </a:r>
            <a:r>
              <a:rPr lang="en-US" dirty="0" smtClean="0"/>
              <a:t>    </a:t>
            </a:r>
            <a:r>
              <a:rPr lang="en-US" sz="2000" dirty="0" smtClean="0"/>
              <a:t>• Create </a:t>
            </a:r>
            <a:r>
              <a:rPr lang="en-US" sz="2000" dirty="0"/>
              <a:t>instance of the Mock</a:t>
            </a:r>
            <a:r>
              <a:rPr lang="en-US" sz="2000" dirty="0" smtClean="0"/>
              <a:t>.</a:t>
            </a:r>
          </a:p>
          <a:p>
            <a:endParaRPr lang="en-US" sz="2000" dirty="0" smtClean="0"/>
          </a:p>
          <a:p>
            <a:r>
              <a:rPr lang="en-US" sz="2000" dirty="0" smtClean="0"/>
              <a:t>     • </a:t>
            </a:r>
            <a:r>
              <a:rPr lang="en-US" sz="2000" dirty="0"/>
              <a:t>Define bahavior during test</a:t>
            </a:r>
            <a:r>
              <a:rPr lang="en-US" sz="2000" dirty="0" smtClean="0"/>
              <a:t>.</a:t>
            </a:r>
          </a:p>
          <a:p>
            <a:endParaRPr lang="en-US" sz="2000" dirty="0" smtClean="0"/>
          </a:p>
          <a:p>
            <a:r>
              <a:rPr lang="en-US" sz="2000" dirty="0" smtClean="0"/>
              <a:t>     • </a:t>
            </a:r>
            <a:r>
              <a:rPr lang="en-US" sz="2000" dirty="0"/>
              <a:t>Invoke the tested code while passing the Mock as parameter</a:t>
            </a:r>
            <a:r>
              <a:rPr lang="en-US" sz="2000" dirty="0" smtClean="0"/>
              <a:t>.</a:t>
            </a:r>
          </a:p>
          <a:p>
            <a:endParaRPr lang="en-US" sz="2000" dirty="0" smtClean="0"/>
          </a:p>
          <a:p>
            <a:r>
              <a:rPr lang="en-US" sz="2000" dirty="0" smtClean="0"/>
              <a:t>     • </a:t>
            </a:r>
            <a:r>
              <a:rPr lang="en-US" sz="2000" dirty="0"/>
              <a:t>Verify the Mock has been used correctly. </a:t>
            </a:r>
            <a:endParaRPr lang="en-US" sz="2000" dirty="0" smtClean="0"/>
          </a:p>
          <a:p>
            <a:endParaRPr lang="en-US" sz="2000" dirty="0" smtClean="0"/>
          </a:p>
          <a:p>
            <a:pPr marL="285750" indent="-285750">
              <a:buFont typeface="Wingdings" panose="05000000000000000000" pitchFamily="2" charset="2"/>
              <a:buChar char="v"/>
            </a:pPr>
            <a:r>
              <a:rPr lang="en-US" sz="2400" dirty="0" smtClean="0"/>
              <a:t>Let’s </a:t>
            </a:r>
            <a:r>
              <a:rPr lang="en-US" sz="2400" dirty="0"/>
              <a:t>see an example...</a:t>
            </a:r>
          </a:p>
        </p:txBody>
      </p:sp>
    </p:spTree>
    <p:extLst>
      <p:ext uri="{BB962C8B-B14F-4D97-AF65-F5344CB8AC3E}">
        <p14:creationId xmlns:p14="http://schemas.microsoft.com/office/powerpoint/2010/main" val="1679248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4030" y="2590800"/>
            <a:ext cx="7110413" cy="3908838"/>
          </a:xfrm>
          <a:prstGeom prst="rect">
            <a:avLst/>
          </a:prstGeom>
        </p:spPr>
      </p:pic>
      <p:sp>
        <p:nvSpPr>
          <p:cNvPr id="6" name="object 8"/>
          <p:cNvSpPr/>
          <p:nvPr/>
        </p:nvSpPr>
        <p:spPr>
          <a:xfrm>
            <a:off x="1010730" y="3451681"/>
            <a:ext cx="1080770" cy="171450"/>
          </a:xfrm>
          <a:custGeom>
            <a:avLst/>
            <a:gdLst/>
            <a:ahLst/>
            <a:cxnLst/>
            <a:rect l="l" t="t" r="r" b="b"/>
            <a:pathLst>
              <a:path w="1080770" h="171450">
                <a:moveTo>
                  <a:pt x="152399" y="66472"/>
                </a:moveTo>
                <a:lnTo>
                  <a:pt x="0" y="66472"/>
                </a:lnTo>
                <a:lnTo>
                  <a:pt x="0" y="104572"/>
                </a:lnTo>
                <a:lnTo>
                  <a:pt x="152399" y="104572"/>
                </a:lnTo>
                <a:lnTo>
                  <a:pt x="152399" y="66472"/>
                </a:lnTo>
                <a:close/>
              </a:path>
              <a:path w="1080770" h="171450">
                <a:moveTo>
                  <a:pt x="419100" y="66472"/>
                </a:moveTo>
                <a:lnTo>
                  <a:pt x="266699" y="66472"/>
                </a:lnTo>
                <a:lnTo>
                  <a:pt x="266699" y="104572"/>
                </a:lnTo>
                <a:lnTo>
                  <a:pt x="419100" y="104572"/>
                </a:lnTo>
                <a:lnTo>
                  <a:pt x="419100" y="66472"/>
                </a:lnTo>
                <a:close/>
              </a:path>
              <a:path w="1080770" h="171450">
                <a:moveTo>
                  <a:pt x="685800" y="66472"/>
                </a:moveTo>
                <a:lnTo>
                  <a:pt x="533400" y="66472"/>
                </a:lnTo>
                <a:lnTo>
                  <a:pt x="533400" y="104572"/>
                </a:lnTo>
                <a:lnTo>
                  <a:pt x="685800" y="104572"/>
                </a:lnTo>
                <a:lnTo>
                  <a:pt x="685800" y="66472"/>
                </a:lnTo>
                <a:close/>
              </a:path>
              <a:path w="1080770" h="171450">
                <a:moveTo>
                  <a:pt x="1004627" y="85586"/>
                </a:moveTo>
                <a:lnTo>
                  <a:pt x="918502" y="135814"/>
                </a:lnTo>
                <a:lnTo>
                  <a:pt x="912854" y="140793"/>
                </a:lnTo>
                <a:lnTo>
                  <a:pt x="909681" y="147355"/>
                </a:lnTo>
                <a:lnTo>
                  <a:pt x="909204" y="154656"/>
                </a:lnTo>
                <a:lnTo>
                  <a:pt x="911644" y="161849"/>
                </a:lnTo>
                <a:lnTo>
                  <a:pt x="916676" y="167457"/>
                </a:lnTo>
                <a:lnTo>
                  <a:pt x="923255" y="170612"/>
                </a:lnTo>
                <a:lnTo>
                  <a:pt x="930542" y="171100"/>
                </a:lnTo>
                <a:lnTo>
                  <a:pt x="937704" y="168707"/>
                </a:lnTo>
                <a:lnTo>
                  <a:pt x="1051917" y="102032"/>
                </a:lnTo>
                <a:lnTo>
                  <a:pt x="1032827" y="102032"/>
                </a:lnTo>
                <a:lnTo>
                  <a:pt x="1004627" y="85586"/>
                </a:lnTo>
                <a:close/>
              </a:path>
              <a:path w="1080770" h="171450">
                <a:moveTo>
                  <a:pt x="952563" y="66472"/>
                </a:moveTo>
                <a:lnTo>
                  <a:pt x="800100" y="66472"/>
                </a:lnTo>
                <a:lnTo>
                  <a:pt x="800100" y="104572"/>
                </a:lnTo>
                <a:lnTo>
                  <a:pt x="952563" y="104572"/>
                </a:lnTo>
                <a:lnTo>
                  <a:pt x="952563" y="66472"/>
                </a:lnTo>
                <a:close/>
              </a:path>
              <a:path w="1080770" h="171450">
                <a:moveTo>
                  <a:pt x="1032827" y="69139"/>
                </a:moveTo>
                <a:lnTo>
                  <a:pt x="1004627" y="85586"/>
                </a:lnTo>
                <a:lnTo>
                  <a:pt x="1032827" y="102032"/>
                </a:lnTo>
                <a:lnTo>
                  <a:pt x="1032827" y="69139"/>
                </a:lnTo>
                <a:close/>
              </a:path>
              <a:path w="1080770" h="171450">
                <a:moveTo>
                  <a:pt x="1052091" y="69139"/>
                </a:moveTo>
                <a:lnTo>
                  <a:pt x="1032827" y="69139"/>
                </a:lnTo>
                <a:lnTo>
                  <a:pt x="1032827" y="102032"/>
                </a:lnTo>
                <a:lnTo>
                  <a:pt x="1051917" y="102032"/>
                </a:lnTo>
                <a:lnTo>
                  <a:pt x="1080198" y="85522"/>
                </a:lnTo>
                <a:lnTo>
                  <a:pt x="1052091" y="69139"/>
                </a:lnTo>
                <a:close/>
              </a:path>
              <a:path w="1080770" h="171450">
                <a:moveTo>
                  <a:pt x="930542" y="0"/>
                </a:moveTo>
                <a:lnTo>
                  <a:pt x="923255" y="464"/>
                </a:lnTo>
                <a:lnTo>
                  <a:pt x="916676" y="3643"/>
                </a:lnTo>
                <a:lnTo>
                  <a:pt x="911644" y="9322"/>
                </a:lnTo>
                <a:lnTo>
                  <a:pt x="909204" y="16444"/>
                </a:lnTo>
                <a:lnTo>
                  <a:pt x="909681" y="23721"/>
                </a:lnTo>
                <a:lnTo>
                  <a:pt x="912854" y="30307"/>
                </a:lnTo>
                <a:lnTo>
                  <a:pt x="918502" y="35357"/>
                </a:lnTo>
                <a:lnTo>
                  <a:pt x="1004627" y="85586"/>
                </a:lnTo>
                <a:lnTo>
                  <a:pt x="1032827" y="69139"/>
                </a:lnTo>
                <a:lnTo>
                  <a:pt x="1052091" y="69139"/>
                </a:lnTo>
                <a:lnTo>
                  <a:pt x="937704" y="2464"/>
                </a:lnTo>
                <a:lnTo>
                  <a:pt x="930542" y="0"/>
                </a:lnTo>
                <a:close/>
              </a:path>
            </a:pathLst>
          </a:custGeom>
          <a:solidFill>
            <a:srgbClr val="FF0000"/>
          </a:solidFill>
        </p:spPr>
        <p:txBody>
          <a:bodyPr wrap="square" lIns="0" tIns="0" rIns="0" bIns="0" rtlCol="0"/>
          <a:lstStyle/>
          <a:p>
            <a:endParaRPr/>
          </a:p>
        </p:txBody>
      </p:sp>
      <p:sp>
        <p:nvSpPr>
          <p:cNvPr id="7" name="object 11"/>
          <p:cNvSpPr txBox="1"/>
          <p:nvPr/>
        </p:nvSpPr>
        <p:spPr>
          <a:xfrm>
            <a:off x="610553" y="3237686"/>
            <a:ext cx="10020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C</a:t>
            </a:r>
            <a:r>
              <a:rPr sz="1800" spc="-5" dirty="0">
                <a:latin typeface="Arial"/>
                <a:cs typeface="Arial"/>
              </a:rPr>
              <a:t>o</a:t>
            </a:r>
            <a:r>
              <a:rPr sz="1800" spc="-15" dirty="0">
                <a:latin typeface="Arial"/>
                <a:cs typeface="Arial"/>
              </a:rPr>
              <a:t>n</a:t>
            </a:r>
            <a:r>
              <a:rPr sz="1800" dirty="0">
                <a:latin typeface="Arial"/>
                <a:cs typeface="Arial"/>
              </a:rPr>
              <a:t>struct</a:t>
            </a:r>
          </a:p>
        </p:txBody>
      </p:sp>
      <p:sp>
        <p:nvSpPr>
          <p:cNvPr id="8" name="object 9"/>
          <p:cNvSpPr/>
          <p:nvPr/>
        </p:nvSpPr>
        <p:spPr>
          <a:xfrm>
            <a:off x="683260" y="5238106"/>
            <a:ext cx="1678940" cy="172094"/>
          </a:xfrm>
          <a:custGeom>
            <a:avLst/>
            <a:gdLst/>
            <a:ahLst/>
            <a:cxnLst/>
            <a:rect l="l" t="t" r="r" b="b"/>
            <a:pathLst>
              <a:path w="1080770" h="171450">
                <a:moveTo>
                  <a:pt x="152399" y="66528"/>
                </a:moveTo>
                <a:lnTo>
                  <a:pt x="0" y="66528"/>
                </a:lnTo>
                <a:lnTo>
                  <a:pt x="0" y="104628"/>
                </a:lnTo>
                <a:lnTo>
                  <a:pt x="152399" y="104628"/>
                </a:lnTo>
                <a:lnTo>
                  <a:pt x="152399" y="66528"/>
                </a:lnTo>
                <a:close/>
              </a:path>
              <a:path w="1080770" h="171450">
                <a:moveTo>
                  <a:pt x="419100" y="66528"/>
                </a:moveTo>
                <a:lnTo>
                  <a:pt x="266699" y="66528"/>
                </a:lnTo>
                <a:lnTo>
                  <a:pt x="266699" y="104628"/>
                </a:lnTo>
                <a:lnTo>
                  <a:pt x="419100" y="104628"/>
                </a:lnTo>
                <a:lnTo>
                  <a:pt x="419100" y="66528"/>
                </a:lnTo>
                <a:close/>
              </a:path>
              <a:path w="1080770" h="171450">
                <a:moveTo>
                  <a:pt x="685800" y="66528"/>
                </a:moveTo>
                <a:lnTo>
                  <a:pt x="533400" y="66528"/>
                </a:lnTo>
                <a:lnTo>
                  <a:pt x="533400" y="104628"/>
                </a:lnTo>
                <a:lnTo>
                  <a:pt x="685800" y="104628"/>
                </a:lnTo>
                <a:lnTo>
                  <a:pt x="685800" y="66528"/>
                </a:lnTo>
                <a:close/>
              </a:path>
              <a:path w="1080770" h="171450">
                <a:moveTo>
                  <a:pt x="1004627" y="85514"/>
                </a:moveTo>
                <a:lnTo>
                  <a:pt x="918502" y="135743"/>
                </a:lnTo>
                <a:lnTo>
                  <a:pt x="912854" y="140795"/>
                </a:lnTo>
                <a:lnTo>
                  <a:pt x="909681" y="147395"/>
                </a:lnTo>
                <a:lnTo>
                  <a:pt x="909204" y="154709"/>
                </a:lnTo>
                <a:lnTo>
                  <a:pt x="911644" y="161905"/>
                </a:lnTo>
                <a:lnTo>
                  <a:pt x="916676" y="167511"/>
                </a:lnTo>
                <a:lnTo>
                  <a:pt x="923255" y="170652"/>
                </a:lnTo>
                <a:lnTo>
                  <a:pt x="930542" y="171102"/>
                </a:lnTo>
                <a:lnTo>
                  <a:pt x="937704" y="168636"/>
                </a:lnTo>
                <a:lnTo>
                  <a:pt x="1052091" y="101961"/>
                </a:lnTo>
                <a:lnTo>
                  <a:pt x="1032827" y="101961"/>
                </a:lnTo>
                <a:lnTo>
                  <a:pt x="1004627" y="85514"/>
                </a:lnTo>
                <a:close/>
              </a:path>
              <a:path w="1080770" h="171450">
                <a:moveTo>
                  <a:pt x="952563" y="66528"/>
                </a:moveTo>
                <a:lnTo>
                  <a:pt x="800100" y="66528"/>
                </a:lnTo>
                <a:lnTo>
                  <a:pt x="800100" y="104628"/>
                </a:lnTo>
                <a:lnTo>
                  <a:pt x="952563" y="104628"/>
                </a:lnTo>
                <a:lnTo>
                  <a:pt x="952563" y="66528"/>
                </a:lnTo>
                <a:close/>
              </a:path>
              <a:path w="1080770" h="171450">
                <a:moveTo>
                  <a:pt x="1032827" y="69068"/>
                </a:moveTo>
                <a:lnTo>
                  <a:pt x="1004627" y="85514"/>
                </a:lnTo>
                <a:lnTo>
                  <a:pt x="1032827" y="101961"/>
                </a:lnTo>
                <a:lnTo>
                  <a:pt x="1032827" y="69068"/>
                </a:lnTo>
                <a:close/>
              </a:path>
              <a:path w="1080770" h="171450">
                <a:moveTo>
                  <a:pt x="1051917" y="69068"/>
                </a:moveTo>
                <a:lnTo>
                  <a:pt x="1032827" y="69068"/>
                </a:lnTo>
                <a:lnTo>
                  <a:pt x="1032827" y="101961"/>
                </a:lnTo>
                <a:lnTo>
                  <a:pt x="1052091" y="101961"/>
                </a:lnTo>
                <a:lnTo>
                  <a:pt x="1080198" y="85578"/>
                </a:lnTo>
                <a:lnTo>
                  <a:pt x="1051917" y="69068"/>
                </a:lnTo>
                <a:close/>
              </a:path>
              <a:path w="1080770" h="171450">
                <a:moveTo>
                  <a:pt x="930542" y="0"/>
                </a:moveTo>
                <a:lnTo>
                  <a:pt x="923255" y="488"/>
                </a:lnTo>
                <a:lnTo>
                  <a:pt x="916676" y="3643"/>
                </a:lnTo>
                <a:lnTo>
                  <a:pt x="911644" y="9251"/>
                </a:lnTo>
                <a:lnTo>
                  <a:pt x="909204" y="16444"/>
                </a:lnTo>
                <a:lnTo>
                  <a:pt x="909681" y="23745"/>
                </a:lnTo>
                <a:lnTo>
                  <a:pt x="912854" y="30307"/>
                </a:lnTo>
                <a:lnTo>
                  <a:pt x="918502" y="35286"/>
                </a:lnTo>
                <a:lnTo>
                  <a:pt x="1004627" y="85514"/>
                </a:lnTo>
                <a:lnTo>
                  <a:pt x="1032827" y="69068"/>
                </a:lnTo>
                <a:lnTo>
                  <a:pt x="1051917" y="69068"/>
                </a:lnTo>
                <a:lnTo>
                  <a:pt x="937704" y="2393"/>
                </a:lnTo>
                <a:lnTo>
                  <a:pt x="930542" y="0"/>
                </a:lnTo>
                <a:close/>
              </a:path>
            </a:pathLst>
          </a:custGeom>
          <a:solidFill>
            <a:srgbClr val="FF0000"/>
          </a:solidFill>
        </p:spPr>
        <p:txBody>
          <a:bodyPr wrap="square" lIns="0" tIns="0" rIns="0" bIns="0" rtlCol="0"/>
          <a:lstStyle/>
          <a:p>
            <a:endParaRPr/>
          </a:p>
        </p:txBody>
      </p:sp>
      <p:sp>
        <p:nvSpPr>
          <p:cNvPr id="9" name="object 12"/>
          <p:cNvSpPr txBox="1"/>
          <p:nvPr/>
        </p:nvSpPr>
        <p:spPr>
          <a:xfrm>
            <a:off x="459105" y="4953000"/>
            <a:ext cx="13049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Set</a:t>
            </a:r>
            <a:r>
              <a:rPr sz="1800" spc="-75" dirty="0">
                <a:latin typeface="Arial"/>
                <a:cs typeface="Arial"/>
              </a:rPr>
              <a:t> </a:t>
            </a:r>
            <a:r>
              <a:rPr sz="1800" spc="-5" dirty="0">
                <a:latin typeface="Arial"/>
                <a:cs typeface="Arial"/>
              </a:rPr>
              <a:t>behavior</a:t>
            </a:r>
            <a:endParaRPr sz="1800" dirty="0">
              <a:latin typeface="Arial"/>
              <a:cs typeface="Arial"/>
            </a:endParaRPr>
          </a:p>
        </p:txBody>
      </p:sp>
      <p:sp>
        <p:nvSpPr>
          <p:cNvPr id="10" name="object 10"/>
          <p:cNvSpPr/>
          <p:nvPr/>
        </p:nvSpPr>
        <p:spPr>
          <a:xfrm>
            <a:off x="683260" y="5985128"/>
            <a:ext cx="1755140" cy="199583"/>
          </a:xfrm>
          <a:custGeom>
            <a:avLst/>
            <a:gdLst/>
            <a:ahLst/>
            <a:cxnLst/>
            <a:rect l="l" t="t" r="r" b="b"/>
            <a:pathLst>
              <a:path w="1080770" h="171450">
                <a:moveTo>
                  <a:pt x="152399" y="66581"/>
                </a:moveTo>
                <a:lnTo>
                  <a:pt x="0" y="66581"/>
                </a:lnTo>
                <a:lnTo>
                  <a:pt x="0" y="104681"/>
                </a:lnTo>
                <a:lnTo>
                  <a:pt x="152399" y="104681"/>
                </a:lnTo>
                <a:lnTo>
                  <a:pt x="152399" y="66581"/>
                </a:lnTo>
                <a:close/>
              </a:path>
              <a:path w="1080770" h="171450">
                <a:moveTo>
                  <a:pt x="419100" y="66581"/>
                </a:moveTo>
                <a:lnTo>
                  <a:pt x="266699" y="66581"/>
                </a:lnTo>
                <a:lnTo>
                  <a:pt x="266699" y="104681"/>
                </a:lnTo>
                <a:lnTo>
                  <a:pt x="419100" y="104681"/>
                </a:lnTo>
                <a:lnTo>
                  <a:pt x="419100" y="66581"/>
                </a:lnTo>
                <a:close/>
              </a:path>
              <a:path w="1080770" h="171450">
                <a:moveTo>
                  <a:pt x="685800" y="66581"/>
                </a:moveTo>
                <a:lnTo>
                  <a:pt x="533400" y="66581"/>
                </a:lnTo>
                <a:lnTo>
                  <a:pt x="533400" y="104681"/>
                </a:lnTo>
                <a:lnTo>
                  <a:pt x="685800" y="104681"/>
                </a:lnTo>
                <a:lnTo>
                  <a:pt x="685800" y="66581"/>
                </a:lnTo>
                <a:close/>
              </a:path>
              <a:path w="1080770" h="171450">
                <a:moveTo>
                  <a:pt x="1004627" y="85568"/>
                </a:moveTo>
                <a:lnTo>
                  <a:pt x="918502" y="135796"/>
                </a:lnTo>
                <a:lnTo>
                  <a:pt x="912854" y="140846"/>
                </a:lnTo>
                <a:lnTo>
                  <a:pt x="909681" y="147433"/>
                </a:lnTo>
                <a:lnTo>
                  <a:pt x="909204" y="154709"/>
                </a:lnTo>
                <a:lnTo>
                  <a:pt x="911644" y="161831"/>
                </a:lnTo>
                <a:lnTo>
                  <a:pt x="916676" y="167511"/>
                </a:lnTo>
                <a:lnTo>
                  <a:pt x="923255" y="170689"/>
                </a:lnTo>
                <a:lnTo>
                  <a:pt x="930542" y="171154"/>
                </a:lnTo>
                <a:lnTo>
                  <a:pt x="937704" y="168689"/>
                </a:lnTo>
                <a:lnTo>
                  <a:pt x="1052091" y="102014"/>
                </a:lnTo>
                <a:lnTo>
                  <a:pt x="1032827" y="102014"/>
                </a:lnTo>
                <a:lnTo>
                  <a:pt x="1004627" y="85568"/>
                </a:lnTo>
                <a:close/>
              </a:path>
              <a:path w="1080770" h="171450">
                <a:moveTo>
                  <a:pt x="952563" y="66581"/>
                </a:moveTo>
                <a:lnTo>
                  <a:pt x="800100" y="66581"/>
                </a:lnTo>
                <a:lnTo>
                  <a:pt x="800100" y="104681"/>
                </a:lnTo>
                <a:lnTo>
                  <a:pt x="952563" y="104681"/>
                </a:lnTo>
                <a:lnTo>
                  <a:pt x="952563" y="66581"/>
                </a:lnTo>
                <a:close/>
              </a:path>
              <a:path w="1080770" h="171450">
                <a:moveTo>
                  <a:pt x="1032827" y="69121"/>
                </a:moveTo>
                <a:lnTo>
                  <a:pt x="1004627" y="85568"/>
                </a:lnTo>
                <a:lnTo>
                  <a:pt x="1032827" y="102014"/>
                </a:lnTo>
                <a:lnTo>
                  <a:pt x="1032827" y="69121"/>
                </a:lnTo>
                <a:close/>
              </a:path>
              <a:path w="1080770" h="171450">
                <a:moveTo>
                  <a:pt x="1051917" y="69121"/>
                </a:moveTo>
                <a:lnTo>
                  <a:pt x="1032827" y="69121"/>
                </a:lnTo>
                <a:lnTo>
                  <a:pt x="1032827" y="102014"/>
                </a:lnTo>
                <a:lnTo>
                  <a:pt x="1052091" y="102014"/>
                </a:lnTo>
                <a:lnTo>
                  <a:pt x="1080198" y="85631"/>
                </a:lnTo>
                <a:lnTo>
                  <a:pt x="1051917" y="69121"/>
                </a:lnTo>
                <a:close/>
              </a:path>
              <a:path w="1080770" h="171450">
                <a:moveTo>
                  <a:pt x="930542" y="0"/>
                </a:moveTo>
                <a:lnTo>
                  <a:pt x="923255" y="494"/>
                </a:lnTo>
                <a:lnTo>
                  <a:pt x="916676" y="3679"/>
                </a:lnTo>
                <a:lnTo>
                  <a:pt x="911644" y="9304"/>
                </a:lnTo>
                <a:lnTo>
                  <a:pt x="909204" y="16498"/>
                </a:lnTo>
                <a:lnTo>
                  <a:pt x="909681" y="23798"/>
                </a:lnTo>
                <a:lnTo>
                  <a:pt x="912854" y="30360"/>
                </a:lnTo>
                <a:lnTo>
                  <a:pt x="918502" y="35339"/>
                </a:lnTo>
                <a:lnTo>
                  <a:pt x="1004627" y="85568"/>
                </a:lnTo>
                <a:lnTo>
                  <a:pt x="1032827" y="69121"/>
                </a:lnTo>
                <a:lnTo>
                  <a:pt x="1051917" y="69121"/>
                </a:lnTo>
                <a:lnTo>
                  <a:pt x="937704" y="2446"/>
                </a:lnTo>
                <a:lnTo>
                  <a:pt x="930542" y="0"/>
                </a:lnTo>
                <a:close/>
              </a:path>
            </a:pathLst>
          </a:custGeom>
          <a:solidFill>
            <a:srgbClr val="FF0000"/>
          </a:solidFill>
        </p:spPr>
        <p:txBody>
          <a:bodyPr wrap="square" lIns="0" tIns="0" rIns="0" bIns="0" rtlCol="0"/>
          <a:lstStyle/>
          <a:p>
            <a:endParaRPr/>
          </a:p>
        </p:txBody>
      </p:sp>
      <p:sp>
        <p:nvSpPr>
          <p:cNvPr id="11" name="object 13"/>
          <p:cNvSpPr txBox="1"/>
          <p:nvPr/>
        </p:nvSpPr>
        <p:spPr>
          <a:xfrm>
            <a:off x="228600" y="5695306"/>
            <a:ext cx="2597446" cy="289823"/>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Verify</a:t>
            </a:r>
            <a:r>
              <a:rPr sz="1800" spc="-80" dirty="0">
                <a:latin typeface="Arial"/>
                <a:cs typeface="Arial"/>
              </a:rPr>
              <a:t> </a:t>
            </a:r>
            <a:r>
              <a:rPr sz="1800" spc="-5" dirty="0">
                <a:latin typeface="Arial"/>
                <a:cs typeface="Arial"/>
              </a:rPr>
              <a:t>behavior</a:t>
            </a:r>
            <a:endParaRPr sz="1800" dirty="0">
              <a:latin typeface="Arial"/>
              <a:cs typeface="Arial"/>
            </a:endParaRPr>
          </a:p>
        </p:txBody>
      </p:sp>
      <p:sp>
        <p:nvSpPr>
          <p:cNvPr id="12" name="Title 1"/>
          <p:cNvSpPr>
            <a:spLocks noGrp="1"/>
          </p:cNvSpPr>
          <p:nvPr>
            <p:ph type="title"/>
          </p:nvPr>
        </p:nvSpPr>
        <p:spPr>
          <a:xfrm>
            <a:off x="1143000" y="990600"/>
            <a:ext cx="8229599" cy="738664"/>
          </a:xfrm>
        </p:spPr>
        <p:txBody>
          <a:bodyPr/>
          <a:lstStyle/>
          <a:p>
            <a:r>
              <a:rPr lang="en-US" dirty="0" smtClean="0"/>
              <a:t>Example of Mock</a:t>
            </a:r>
            <a:endParaRPr lang="en-US" dirty="0"/>
          </a:p>
        </p:txBody>
      </p:sp>
    </p:spTree>
    <p:extLst>
      <p:ext uri="{BB962C8B-B14F-4D97-AF65-F5344CB8AC3E}">
        <p14:creationId xmlns:p14="http://schemas.microsoft.com/office/powerpoint/2010/main" val="1061303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8001000" cy="738664"/>
          </a:xfrm>
        </p:spPr>
        <p:txBody>
          <a:bodyPr/>
          <a:lstStyle/>
          <a:p>
            <a:r>
              <a:rPr lang="en-US" dirty="0"/>
              <a:t>The Typical	Usage Pattern</a:t>
            </a:r>
          </a:p>
        </p:txBody>
      </p:sp>
      <p:sp>
        <p:nvSpPr>
          <p:cNvPr id="3" name="Text Placeholder 2"/>
          <p:cNvSpPr>
            <a:spLocks noGrp="1"/>
          </p:cNvSpPr>
          <p:nvPr>
            <p:ph type="body" idx="1"/>
          </p:nvPr>
        </p:nvSpPr>
        <p:spPr>
          <a:xfrm>
            <a:off x="1219200" y="2590800"/>
            <a:ext cx="6934200" cy="3485570"/>
          </a:xfrm>
        </p:spPr>
        <p:txBody>
          <a:bodyPr/>
          <a:lstStyle/>
          <a:p>
            <a:pPr marL="266700" indent="-254635">
              <a:lnSpc>
                <a:spcPct val="150000"/>
              </a:lnSpc>
              <a:spcBef>
                <a:spcPts val="630"/>
              </a:spcBef>
              <a:buSzPct val="125000"/>
              <a:buChar char="•"/>
              <a:tabLst>
                <a:tab pos="267335" algn="l"/>
              </a:tabLst>
            </a:pPr>
            <a:r>
              <a:rPr lang="en-US" spc="-5" dirty="0">
                <a:solidFill>
                  <a:srgbClr val="63615F"/>
                </a:solidFill>
                <a:latin typeface="Verdana"/>
                <a:cs typeface="Verdana"/>
              </a:rPr>
              <a:t>Setup mocks for all dependencies required by our</a:t>
            </a:r>
            <a:r>
              <a:rPr lang="en-US" spc="85" dirty="0">
                <a:solidFill>
                  <a:srgbClr val="63615F"/>
                </a:solidFill>
                <a:latin typeface="Verdana"/>
                <a:cs typeface="Verdana"/>
              </a:rPr>
              <a:t> </a:t>
            </a:r>
            <a:r>
              <a:rPr lang="en-US" spc="-5" dirty="0">
                <a:solidFill>
                  <a:srgbClr val="63615F"/>
                </a:solidFill>
                <a:latin typeface="Verdana"/>
                <a:cs typeface="Verdana"/>
              </a:rPr>
              <a:t>units</a:t>
            </a:r>
            <a:endParaRPr lang="en-US" dirty="0">
              <a:latin typeface="Verdana"/>
              <a:cs typeface="Verdana"/>
            </a:endParaRPr>
          </a:p>
          <a:p>
            <a:pPr marL="266700" marR="13335">
              <a:lnSpc>
                <a:spcPct val="150000"/>
              </a:lnSpc>
            </a:pPr>
            <a:r>
              <a:rPr lang="en-US" spc="-5" dirty="0">
                <a:solidFill>
                  <a:srgbClr val="63615F"/>
                </a:solidFill>
                <a:latin typeface="Verdana"/>
                <a:cs typeface="Verdana"/>
              </a:rPr>
              <a:t>– </a:t>
            </a:r>
            <a:r>
              <a:rPr lang="en-US" spc="-10" dirty="0">
                <a:solidFill>
                  <a:srgbClr val="63615F"/>
                </a:solidFill>
                <a:latin typeface="Verdana"/>
                <a:cs typeface="Verdana"/>
              </a:rPr>
              <a:t>Either </a:t>
            </a:r>
            <a:r>
              <a:rPr lang="en-US" spc="-5" dirty="0">
                <a:solidFill>
                  <a:srgbClr val="63615F"/>
                </a:solidFill>
                <a:latin typeface="Verdana"/>
                <a:cs typeface="Verdana"/>
              </a:rPr>
              <a:t>as </a:t>
            </a:r>
            <a:r>
              <a:rPr lang="en-US" spc="-10" dirty="0">
                <a:solidFill>
                  <a:srgbClr val="63615F"/>
                </a:solidFill>
                <a:latin typeface="Verdana"/>
                <a:cs typeface="Verdana"/>
              </a:rPr>
              <a:t>part </a:t>
            </a:r>
            <a:r>
              <a:rPr lang="en-US" spc="-5" dirty="0">
                <a:solidFill>
                  <a:srgbClr val="63615F"/>
                </a:solidFill>
                <a:latin typeface="Verdana"/>
                <a:cs typeface="Verdana"/>
              </a:rPr>
              <a:t>of setUp </a:t>
            </a:r>
            <a:r>
              <a:rPr lang="en-US" spc="-10" dirty="0">
                <a:solidFill>
                  <a:srgbClr val="63615F"/>
                </a:solidFill>
                <a:latin typeface="Verdana"/>
                <a:cs typeface="Verdana"/>
              </a:rPr>
              <a:t>(@Before) </a:t>
            </a:r>
            <a:r>
              <a:rPr lang="en-US" spc="-5" dirty="0">
                <a:solidFill>
                  <a:srgbClr val="63615F"/>
                </a:solidFill>
                <a:latin typeface="Verdana"/>
                <a:cs typeface="Verdana"/>
              </a:rPr>
              <a:t>or at </a:t>
            </a:r>
            <a:r>
              <a:rPr lang="en-US" spc="-10" dirty="0">
                <a:solidFill>
                  <a:srgbClr val="63615F"/>
                </a:solidFill>
                <a:latin typeface="Verdana"/>
                <a:cs typeface="Verdana"/>
              </a:rPr>
              <a:t>the </a:t>
            </a:r>
            <a:r>
              <a:rPr lang="en-US" spc="-5" dirty="0">
                <a:solidFill>
                  <a:srgbClr val="63615F"/>
                </a:solidFill>
                <a:latin typeface="Verdana"/>
                <a:cs typeface="Verdana"/>
              </a:rPr>
              <a:t>beginning  of </a:t>
            </a:r>
            <a:r>
              <a:rPr lang="en-US" spc="-10" dirty="0">
                <a:solidFill>
                  <a:srgbClr val="63615F"/>
                </a:solidFill>
                <a:latin typeface="Verdana"/>
                <a:cs typeface="Verdana"/>
              </a:rPr>
              <a:t>the test</a:t>
            </a:r>
            <a:r>
              <a:rPr lang="en-US" spc="10" dirty="0">
                <a:solidFill>
                  <a:srgbClr val="63615F"/>
                </a:solidFill>
                <a:latin typeface="Verdana"/>
                <a:cs typeface="Verdana"/>
              </a:rPr>
              <a:t> </a:t>
            </a:r>
            <a:r>
              <a:rPr lang="en-US" spc="-5" dirty="0" smtClean="0">
                <a:solidFill>
                  <a:srgbClr val="63615F"/>
                </a:solidFill>
                <a:latin typeface="Verdana"/>
                <a:cs typeface="Verdana"/>
              </a:rPr>
              <a:t>method</a:t>
            </a:r>
            <a:endParaRPr lang="en-US" dirty="0">
              <a:latin typeface="Verdana"/>
              <a:cs typeface="Verdana"/>
            </a:endParaRPr>
          </a:p>
          <a:p>
            <a:pPr marL="266700" marR="243840" indent="-254635">
              <a:lnSpc>
                <a:spcPct val="150000"/>
              </a:lnSpc>
              <a:spcBef>
                <a:spcPts val="900"/>
              </a:spcBef>
              <a:buSzPct val="125000"/>
              <a:buChar char="•"/>
              <a:tabLst>
                <a:tab pos="267335" algn="l"/>
              </a:tabLst>
            </a:pPr>
            <a:r>
              <a:rPr lang="en-US" spc="-5" dirty="0">
                <a:solidFill>
                  <a:srgbClr val="63615F"/>
                </a:solidFill>
                <a:latin typeface="Verdana"/>
                <a:cs typeface="Verdana"/>
              </a:rPr>
              <a:t>Set mocks to correctly handle </a:t>
            </a:r>
            <a:r>
              <a:rPr lang="en-US" spc="-10" dirty="0">
                <a:solidFill>
                  <a:srgbClr val="63615F"/>
                </a:solidFill>
                <a:latin typeface="Verdana"/>
                <a:cs typeface="Verdana"/>
              </a:rPr>
              <a:t>interaction </a:t>
            </a:r>
            <a:r>
              <a:rPr lang="en-US" spc="-5" dirty="0">
                <a:solidFill>
                  <a:srgbClr val="63615F"/>
                </a:solidFill>
                <a:latin typeface="Verdana"/>
                <a:cs typeface="Verdana"/>
              </a:rPr>
              <a:t>– Usually at  </a:t>
            </a:r>
            <a:r>
              <a:rPr lang="en-US" spc="-10" dirty="0">
                <a:solidFill>
                  <a:srgbClr val="63615F"/>
                </a:solidFill>
                <a:latin typeface="Verdana"/>
                <a:cs typeface="Verdana"/>
              </a:rPr>
              <a:t>the beginning </a:t>
            </a:r>
            <a:r>
              <a:rPr lang="en-US" spc="-5" dirty="0">
                <a:solidFill>
                  <a:srgbClr val="63615F"/>
                </a:solidFill>
                <a:latin typeface="Verdana"/>
                <a:cs typeface="Verdana"/>
              </a:rPr>
              <a:t>of </a:t>
            </a:r>
            <a:r>
              <a:rPr lang="en-US" spc="-10" dirty="0">
                <a:solidFill>
                  <a:srgbClr val="63615F"/>
                </a:solidFill>
                <a:latin typeface="Verdana"/>
                <a:cs typeface="Verdana"/>
              </a:rPr>
              <a:t>the test</a:t>
            </a:r>
            <a:r>
              <a:rPr lang="en-US" spc="40" dirty="0">
                <a:solidFill>
                  <a:srgbClr val="63615F"/>
                </a:solidFill>
                <a:latin typeface="Verdana"/>
                <a:cs typeface="Verdana"/>
              </a:rPr>
              <a:t> </a:t>
            </a:r>
            <a:r>
              <a:rPr lang="en-US" spc="-5" dirty="0" smtClean="0">
                <a:solidFill>
                  <a:srgbClr val="63615F"/>
                </a:solidFill>
                <a:latin typeface="Verdana"/>
                <a:cs typeface="Verdana"/>
              </a:rPr>
              <a:t>method</a:t>
            </a:r>
            <a:endParaRPr lang="en-US" dirty="0">
              <a:latin typeface="Verdana"/>
              <a:cs typeface="Verdana"/>
            </a:endParaRPr>
          </a:p>
          <a:p>
            <a:pPr marL="266700" indent="-254635">
              <a:lnSpc>
                <a:spcPct val="150000"/>
              </a:lnSpc>
              <a:spcBef>
                <a:spcPts val="1430"/>
              </a:spcBef>
              <a:buSzPct val="125000"/>
              <a:buChar char="•"/>
              <a:tabLst>
                <a:tab pos="267335" algn="l"/>
              </a:tabLst>
            </a:pPr>
            <a:r>
              <a:rPr lang="en-US" spc="-10" dirty="0">
                <a:solidFill>
                  <a:srgbClr val="63615F"/>
                </a:solidFill>
                <a:latin typeface="Verdana"/>
                <a:cs typeface="Verdana"/>
              </a:rPr>
              <a:t>Call business logic </a:t>
            </a:r>
            <a:r>
              <a:rPr lang="en-US" spc="-5" dirty="0">
                <a:solidFill>
                  <a:srgbClr val="63615F"/>
                </a:solidFill>
                <a:latin typeface="Verdana"/>
                <a:cs typeface="Verdana"/>
              </a:rPr>
              <a:t>under</a:t>
            </a:r>
            <a:r>
              <a:rPr lang="en-US" spc="55" dirty="0">
                <a:solidFill>
                  <a:srgbClr val="63615F"/>
                </a:solidFill>
                <a:latin typeface="Verdana"/>
                <a:cs typeface="Verdana"/>
              </a:rPr>
              <a:t> </a:t>
            </a:r>
            <a:r>
              <a:rPr lang="en-US" spc="-10" dirty="0" smtClean="0">
                <a:solidFill>
                  <a:srgbClr val="63615F"/>
                </a:solidFill>
                <a:latin typeface="Verdana"/>
                <a:cs typeface="Verdana"/>
              </a:rPr>
              <a:t>testing</a:t>
            </a:r>
            <a:endParaRPr lang="en-US" dirty="0">
              <a:latin typeface="Verdana"/>
              <a:cs typeface="Verdana"/>
            </a:endParaRPr>
          </a:p>
          <a:p>
            <a:pPr marL="266700" indent="-254635">
              <a:lnSpc>
                <a:spcPct val="150000"/>
              </a:lnSpc>
              <a:spcBef>
                <a:spcPts val="1430"/>
              </a:spcBef>
              <a:buSzPct val="125000"/>
              <a:buChar char="•"/>
              <a:tabLst>
                <a:tab pos="267335" algn="l"/>
              </a:tabLst>
            </a:pPr>
            <a:r>
              <a:rPr lang="en-US" spc="-25" dirty="0">
                <a:solidFill>
                  <a:srgbClr val="63615F"/>
                </a:solidFill>
                <a:latin typeface="Verdana"/>
                <a:cs typeface="Verdana"/>
              </a:rPr>
              <a:t>Verify </a:t>
            </a:r>
            <a:r>
              <a:rPr lang="en-US" spc="-5" dirty="0">
                <a:solidFill>
                  <a:srgbClr val="63615F"/>
                </a:solidFill>
                <a:latin typeface="Verdana"/>
                <a:cs typeface="Verdana"/>
              </a:rPr>
              <a:t>results &amp; </a:t>
            </a:r>
            <a:r>
              <a:rPr lang="en-US" spc="-10" dirty="0">
                <a:solidFill>
                  <a:srgbClr val="63615F"/>
                </a:solidFill>
                <a:latin typeface="Verdana"/>
                <a:cs typeface="Verdana"/>
              </a:rPr>
              <a:t>behavior (i.e. </a:t>
            </a:r>
            <a:r>
              <a:rPr lang="en-US" spc="-5" dirty="0">
                <a:solidFill>
                  <a:srgbClr val="63615F"/>
                </a:solidFill>
                <a:latin typeface="Verdana"/>
                <a:cs typeface="Verdana"/>
              </a:rPr>
              <a:t>“side</a:t>
            </a:r>
            <a:r>
              <a:rPr lang="en-US" spc="110" dirty="0">
                <a:solidFill>
                  <a:srgbClr val="63615F"/>
                </a:solidFill>
                <a:latin typeface="Verdana"/>
                <a:cs typeface="Verdana"/>
              </a:rPr>
              <a:t> </a:t>
            </a:r>
            <a:r>
              <a:rPr lang="en-US" spc="-10" dirty="0" smtClean="0">
                <a:solidFill>
                  <a:srgbClr val="63615F"/>
                </a:solidFill>
                <a:latin typeface="Verdana"/>
                <a:cs typeface="Verdana"/>
              </a:rPr>
              <a:t>effects”)</a:t>
            </a:r>
          </a:p>
          <a:p>
            <a:pPr marL="12065">
              <a:lnSpc>
                <a:spcPct val="100000"/>
              </a:lnSpc>
              <a:spcBef>
                <a:spcPts val="1430"/>
              </a:spcBef>
              <a:buSzPct val="125000"/>
              <a:tabLst>
                <a:tab pos="267335" algn="l"/>
              </a:tabLst>
            </a:pPr>
            <a:endParaRPr lang="en-US" dirty="0"/>
          </a:p>
        </p:txBody>
      </p:sp>
    </p:spTree>
    <p:extLst>
      <p:ext uri="{BB962C8B-B14F-4D97-AF65-F5344CB8AC3E}">
        <p14:creationId xmlns:p14="http://schemas.microsoft.com/office/powerpoint/2010/main" val="1169446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69" y="1066800"/>
            <a:ext cx="2801621" cy="1066800"/>
          </a:xfrm>
        </p:spPr>
        <p:txBody>
          <a:bodyPr/>
          <a:lstStyle/>
          <a:p>
            <a:r>
              <a:rPr lang="en-US" dirty="0" smtClean="0"/>
              <a:t>Mockito</a:t>
            </a:r>
            <a:endParaRPr lang="en-US" dirty="0"/>
          </a:p>
        </p:txBody>
      </p:sp>
      <p:sp>
        <p:nvSpPr>
          <p:cNvPr id="4" name="object 3"/>
          <p:cNvSpPr/>
          <p:nvPr/>
        </p:nvSpPr>
        <p:spPr>
          <a:xfrm>
            <a:off x="1983613" y="4185965"/>
            <a:ext cx="5892088" cy="2672035"/>
          </a:xfrm>
          <a:prstGeom prst="rect">
            <a:avLst/>
          </a:prstGeom>
          <a:blipFill>
            <a:blip r:embed="rId3" cstate="print"/>
            <a:stretch>
              <a:fillRect/>
            </a:stretch>
          </a:blipFill>
        </p:spPr>
        <p:txBody>
          <a:bodyPr wrap="square" lIns="0" tIns="0" rIns="0" bIns="0" rtlCol="0"/>
          <a:lstStyle/>
          <a:p>
            <a:endParaRPr/>
          </a:p>
        </p:txBody>
      </p:sp>
      <p:sp>
        <p:nvSpPr>
          <p:cNvPr id="5" name="object 4"/>
          <p:cNvSpPr txBox="1"/>
          <p:nvPr/>
        </p:nvSpPr>
        <p:spPr>
          <a:xfrm>
            <a:off x="909624" y="2478805"/>
            <a:ext cx="7966709" cy="2280285"/>
          </a:xfrm>
          <a:prstGeom prst="rect">
            <a:avLst/>
          </a:prstGeom>
        </p:spPr>
        <p:txBody>
          <a:bodyPr vert="horz" wrap="square" lIns="0" tIns="80010" rIns="0" bIns="0" rtlCol="0">
            <a:spAutoFit/>
          </a:bodyPr>
          <a:lstStyle/>
          <a:p>
            <a:pPr marL="266700" indent="-254635">
              <a:lnSpc>
                <a:spcPct val="100000"/>
              </a:lnSpc>
              <a:spcBef>
                <a:spcPts val="630"/>
              </a:spcBef>
              <a:buSzPct val="125000"/>
              <a:buChar char="•"/>
              <a:tabLst>
                <a:tab pos="267335" algn="l"/>
              </a:tabLst>
            </a:pPr>
            <a:r>
              <a:rPr sz="2200" spc="-5" dirty="0">
                <a:solidFill>
                  <a:srgbClr val="63615F"/>
                </a:solidFill>
                <a:latin typeface="Verdana"/>
                <a:cs typeface="Verdana"/>
              </a:rPr>
              <a:t>An open-source </a:t>
            </a:r>
            <a:r>
              <a:rPr sz="2200" spc="-10" dirty="0">
                <a:solidFill>
                  <a:srgbClr val="63615F"/>
                </a:solidFill>
                <a:latin typeface="Verdana"/>
                <a:cs typeface="Verdana"/>
              </a:rPr>
              <a:t>project providing </a:t>
            </a:r>
            <a:r>
              <a:rPr sz="2200" spc="-5" dirty="0">
                <a:solidFill>
                  <a:srgbClr val="63615F"/>
                </a:solidFill>
                <a:latin typeface="Verdana"/>
                <a:cs typeface="Verdana"/>
              </a:rPr>
              <a:t>an easy </a:t>
            </a:r>
            <a:r>
              <a:rPr sz="2200" spc="-15" dirty="0">
                <a:solidFill>
                  <a:srgbClr val="63615F"/>
                </a:solidFill>
                <a:latin typeface="Verdana"/>
                <a:cs typeface="Verdana"/>
              </a:rPr>
              <a:t>way </a:t>
            </a:r>
            <a:r>
              <a:rPr sz="2200" spc="-5" dirty="0">
                <a:solidFill>
                  <a:srgbClr val="63615F"/>
                </a:solidFill>
                <a:latin typeface="Verdana"/>
                <a:cs typeface="Verdana"/>
              </a:rPr>
              <a:t>to</a:t>
            </a:r>
            <a:r>
              <a:rPr sz="2200" spc="150" dirty="0">
                <a:solidFill>
                  <a:srgbClr val="63615F"/>
                </a:solidFill>
                <a:latin typeface="Verdana"/>
                <a:cs typeface="Verdana"/>
              </a:rPr>
              <a:t> </a:t>
            </a:r>
            <a:r>
              <a:rPr sz="2200" spc="-10" dirty="0">
                <a:solidFill>
                  <a:srgbClr val="63615F"/>
                </a:solidFill>
                <a:latin typeface="Verdana"/>
                <a:cs typeface="Verdana"/>
              </a:rPr>
              <a:t>work</a:t>
            </a:r>
            <a:endParaRPr sz="2200" dirty="0">
              <a:latin typeface="Verdana"/>
              <a:cs typeface="Verdana"/>
            </a:endParaRPr>
          </a:p>
          <a:p>
            <a:pPr marL="266700">
              <a:lnSpc>
                <a:spcPct val="100000"/>
              </a:lnSpc>
              <a:spcBef>
                <a:spcPts val="530"/>
              </a:spcBef>
            </a:pPr>
            <a:r>
              <a:rPr sz="2200" spc="-10" dirty="0">
                <a:solidFill>
                  <a:srgbClr val="63615F"/>
                </a:solidFill>
                <a:latin typeface="Verdana"/>
                <a:cs typeface="Verdana"/>
              </a:rPr>
              <a:t>with Mock</a:t>
            </a:r>
            <a:r>
              <a:rPr sz="2200" spc="-5" dirty="0">
                <a:solidFill>
                  <a:srgbClr val="63615F"/>
                </a:solidFill>
                <a:latin typeface="Verdana"/>
                <a:cs typeface="Verdana"/>
              </a:rPr>
              <a:t> objects.</a:t>
            </a:r>
            <a:endParaRPr sz="2200" dirty="0">
              <a:latin typeface="Verdana"/>
              <a:cs typeface="Verdana"/>
            </a:endParaRPr>
          </a:p>
          <a:p>
            <a:pPr marL="266700" indent="-254635">
              <a:lnSpc>
                <a:spcPct val="100000"/>
              </a:lnSpc>
              <a:spcBef>
                <a:spcPts val="1425"/>
              </a:spcBef>
              <a:buSzPct val="125000"/>
              <a:buChar char="•"/>
              <a:tabLst>
                <a:tab pos="267335" algn="l"/>
              </a:tabLst>
            </a:pPr>
            <a:r>
              <a:rPr sz="2200" spc="-10" dirty="0">
                <a:solidFill>
                  <a:srgbClr val="63615F"/>
                </a:solidFill>
                <a:latin typeface="Verdana"/>
                <a:cs typeface="Verdana"/>
              </a:rPr>
              <a:t>Can </a:t>
            </a:r>
            <a:r>
              <a:rPr sz="2200" spc="-5" dirty="0">
                <a:solidFill>
                  <a:srgbClr val="63615F"/>
                </a:solidFill>
                <a:latin typeface="Verdana"/>
                <a:cs typeface="Verdana"/>
              </a:rPr>
              <a:t>be freely </a:t>
            </a:r>
            <a:r>
              <a:rPr sz="2200" spc="-10" dirty="0">
                <a:solidFill>
                  <a:srgbClr val="63615F"/>
                </a:solidFill>
                <a:latin typeface="Verdana"/>
                <a:cs typeface="Verdana"/>
              </a:rPr>
              <a:t>downloaded </a:t>
            </a:r>
            <a:r>
              <a:rPr sz="2200" spc="-5" dirty="0">
                <a:solidFill>
                  <a:srgbClr val="63615F"/>
                </a:solidFill>
                <a:latin typeface="Verdana"/>
                <a:cs typeface="Verdana"/>
              </a:rPr>
              <a:t>from </a:t>
            </a:r>
            <a:r>
              <a:rPr sz="2200" spc="-10" dirty="0">
                <a:solidFill>
                  <a:srgbClr val="63615F"/>
                </a:solidFill>
                <a:latin typeface="Verdana"/>
                <a:cs typeface="Verdana"/>
              </a:rPr>
              <a:t>Google</a:t>
            </a:r>
            <a:r>
              <a:rPr sz="2200" spc="105" dirty="0">
                <a:solidFill>
                  <a:srgbClr val="63615F"/>
                </a:solidFill>
                <a:latin typeface="Verdana"/>
                <a:cs typeface="Verdana"/>
              </a:rPr>
              <a:t> </a:t>
            </a:r>
            <a:r>
              <a:rPr sz="2200" spc="-10" dirty="0">
                <a:solidFill>
                  <a:srgbClr val="63615F"/>
                </a:solidFill>
                <a:latin typeface="Verdana"/>
                <a:cs typeface="Verdana"/>
              </a:rPr>
              <a:t>Code</a:t>
            </a:r>
            <a:endParaRPr sz="2200" dirty="0">
              <a:latin typeface="Verdana"/>
              <a:cs typeface="Verdana"/>
            </a:endParaRPr>
          </a:p>
          <a:p>
            <a:pPr marL="266700">
              <a:lnSpc>
                <a:spcPct val="100000"/>
              </a:lnSpc>
              <a:spcBef>
                <a:spcPts val="530"/>
              </a:spcBef>
            </a:pPr>
            <a:r>
              <a:rPr sz="2200" i="1" u="heavy" spc="-5" dirty="0">
                <a:solidFill>
                  <a:srgbClr val="63615F"/>
                </a:solidFill>
                <a:uFill>
                  <a:solidFill>
                    <a:srgbClr val="63615F"/>
                  </a:solidFill>
                </a:uFill>
                <a:latin typeface="Verdana"/>
                <a:cs typeface="Verdana"/>
                <a:hlinkClick r:id="rId4"/>
              </a:rPr>
              <a:t>http://code.google.com/p/mockito</a:t>
            </a:r>
            <a:r>
              <a:rPr sz="2200" spc="-5" dirty="0">
                <a:solidFill>
                  <a:srgbClr val="63615F"/>
                </a:solidFill>
                <a:latin typeface="Verdana"/>
                <a:cs typeface="Verdana"/>
                <a:hlinkClick r:id="rId4"/>
              </a:rPr>
              <a:t>.</a:t>
            </a:r>
            <a:endParaRPr sz="2200" dirty="0">
              <a:latin typeface="Verdana"/>
              <a:cs typeface="Verdana"/>
            </a:endParaRPr>
          </a:p>
          <a:p>
            <a:pPr marL="266700" indent="-254635">
              <a:lnSpc>
                <a:spcPct val="100000"/>
              </a:lnSpc>
              <a:spcBef>
                <a:spcPts val="1430"/>
              </a:spcBef>
              <a:buSzPct val="125000"/>
              <a:buChar char="•"/>
              <a:tabLst>
                <a:tab pos="267335" algn="l"/>
              </a:tabLst>
            </a:pPr>
            <a:r>
              <a:rPr sz="2200" spc="-15" dirty="0">
                <a:solidFill>
                  <a:srgbClr val="63615F"/>
                </a:solidFill>
                <a:latin typeface="Verdana"/>
                <a:cs typeface="Verdana"/>
              </a:rPr>
              <a:t>Released </a:t>
            </a:r>
            <a:r>
              <a:rPr sz="2200" spc="-5" dirty="0">
                <a:solidFill>
                  <a:srgbClr val="63615F"/>
                </a:solidFill>
                <a:latin typeface="Verdana"/>
                <a:cs typeface="Verdana"/>
              </a:rPr>
              <a:t>under </a:t>
            </a:r>
            <a:r>
              <a:rPr sz="2200" spc="-10" dirty="0">
                <a:solidFill>
                  <a:srgbClr val="63615F"/>
                </a:solidFill>
                <a:latin typeface="Verdana"/>
                <a:cs typeface="Verdana"/>
              </a:rPr>
              <a:t>the </a:t>
            </a:r>
            <a:r>
              <a:rPr sz="2200" i="1" u="heavy" spc="-5" dirty="0">
                <a:solidFill>
                  <a:srgbClr val="63615F"/>
                </a:solidFill>
                <a:uFill>
                  <a:solidFill>
                    <a:srgbClr val="63615F"/>
                  </a:solidFill>
                </a:uFill>
                <a:latin typeface="Verdana"/>
                <a:cs typeface="Verdana"/>
              </a:rPr>
              <a:t>MIT</a:t>
            </a:r>
            <a:r>
              <a:rPr sz="2200" i="1" u="heavy" spc="55" dirty="0">
                <a:solidFill>
                  <a:srgbClr val="63615F"/>
                </a:solidFill>
                <a:uFill>
                  <a:solidFill>
                    <a:srgbClr val="63615F"/>
                  </a:solidFill>
                </a:uFill>
                <a:latin typeface="Verdana"/>
                <a:cs typeface="Verdana"/>
              </a:rPr>
              <a:t> </a:t>
            </a:r>
            <a:r>
              <a:rPr sz="2200" i="1" u="heavy" spc="-10" dirty="0">
                <a:solidFill>
                  <a:srgbClr val="63615F"/>
                </a:solidFill>
                <a:uFill>
                  <a:solidFill>
                    <a:srgbClr val="63615F"/>
                  </a:solidFill>
                </a:uFill>
                <a:latin typeface="Verdana"/>
                <a:cs typeface="Verdana"/>
              </a:rPr>
              <a:t>License</a:t>
            </a:r>
            <a:r>
              <a:rPr sz="2200" spc="-10" dirty="0">
                <a:solidFill>
                  <a:srgbClr val="63615F"/>
                </a:solidFill>
                <a:latin typeface="Verdana"/>
                <a:cs typeface="Verdana"/>
              </a:rPr>
              <a:t>.</a:t>
            </a:r>
            <a:endParaRPr sz="2200" dirty="0">
              <a:latin typeface="Verdana"/>
              <a:cs typeface="Verdana"/>
            </a:endParaRPr>
          </a:p>
        </p:txBody>
      </p:sp>
    </p:spTree>
    <p:extLst>
      <p:ext uri="{BB962C8B-B14F-4D97-AF65-F5344CB8AC3E}">
        <p14:creationId xmlns:p14="http://schemas.microsoft.com/office/powerpoint/2010/main" val="3113013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066800"/>
            <a:ext cx="6096000" cy="738664"/>
          </a:xfrm>
        </p:spPr>
        <p:txBody>
          <a:bodyPr/>
          <a:lstStyle/>
          <a:p>
            <a:r>
              <a:rPr lang="en-US" dirty="0"/>
              <a:t>Mockito - Benefits</a:t>
            </a:r>
          </a:p>
        </p:txBody>
      </p:sp>
      <p:sp>
        <p:nvSpPr>
          <p:cNvPr id="4" name="object 2"/>
          <p:cNvSpPr txBox="1"/>
          <p:nvPr/>
        </p:nvSpPr>
        <p:spPr>
          <a:xfrm>
            <a:off x="990600" y="2362200"/>
            <a:ext cx="7920355" cy="4369435"/>
          </a:xfrm>
          <a:prstGeom prst="rect">
            <a:avLst/>
          </a:prstGeom>
        </p:spPr>
        <p:txBody>
          <a:bodyPr vert="horz" wrap="square" lIns="0" tIns="101600" rIns="0" bIns="0" rtlCol="0">
            <a:spAutoFit/>
          </a:bodyPr>
          <a:lstStyle/>
          <a:p>
            <a:pPr marL="266700" indent="-254635">
              <a:lnSpc>
                <a:spcPct val="100000"/>
              </a:lnSpc>
              <a:spcBef>
                <a:spcPts val="800"/>
              </a:spcBef>
              <a:buSzPct val="125000"/>
              <a:buChar char="•"/>
              <a:tabLst>
                <a:tab pos="267335" algn="l"/>
              </a:tabLst>
            </a:pPr>
            <a:r>
              <a:rPr sz="2200" spc="-5" dirty="0">
                <a:solidFill>
                  <a:srgbClr val="63615F"/>
                </a:solidFill>
                <a:latin typeface="Verdana"/>
                <a:cs typeface="Verdana"/>
              </a:rPr>
              <a:t>No need to write Mock objects by</a:t>
            </a:r>
            <a:r>
              <a:rPr sz="2200" spc="50" dirty="0">
                <a:solidFill>
                  <a:srgbClr val="63615F"/>
                </a:solidFill>
                <a:latin typeface="Verdana"/>
                <a:cs typeface="Verdana"/>
              </a:rPr>
              <a:t> </a:t>
            </a:r>
            <a:r>
              <a:rPr sz="2200" spc="-5" dirty="0">
                <a:solidFill>
                  <a:srgbClr val="63615F"/>
                </a:solidFill>
                <a:latin typeface="Verdana"/>
                <a:cs typeface="Verdana"/>
              </a:rPr>
              <a:t>hand.</a:t>
            </a:r>
            <a:endParaRPr sz="2200" dirty="0">
              <a:latin typeface="Verdana"/>
              <a:cs typeface="Verdana"/>
            </a:endParaRPr>
          </a:p>
          <a:p>
            <a:pPr marL="266700" marR="353060" indent="-254635">
              <a:lnSpc>
                <a:spcPct val="120000"/>
              </a:lnSpc>
              <a:spcBef>
                <a:spcPts val="900"/>
              </a:spcBef>
              <a:buSzPct val="125000"/>
              <a:buChar char="•"/>
              <a:tabLst>
                <a:tab pos="267335" algn="l"/>
              </a:tabLst>
            </a:pPr>
            <a:r>
              <a:rPr sz="2200" spc="-5" dirty="0">
                <a:solidFill>
                  <a:srgbClr val="63615F"/>
                </a:solidFill>
                <a:latin typeface="Verdana"/>
                <a:cs typeface="Verdana"/>
              </a:rPr>
              <a:t>Simple </a:t>
            </a:r>
            <a:r>
              <a:rPr sz="2200" spc="-20" dirty="0">
                <a:solidFill>
                  <a:srgbClr val="63615F"/>
                </a:solidFill>
                <a:latin typeface="Verdana"/>
                <a:cs typeface="Verdana"/>
              </a:rPr>
              <a:t>“Set-Run-Verify” </a:t>
            </a:r>
            <a:r>
              <a:rPr sz="2200" spc="-10" dirty="0">
                <a:solidFill>
                  <a:srgbClr val="63615F"/>
                </a:solidFill>
                <a:latin typeface="Verdana"/>
                <a:cs typeface="Verdana"/>
              </a:rPr>
              <a:t>work </a:t>
            </a:r>
            <a:r>
              <a:rPr sz="2200" spc="-5" dirty="0">
                <a:solidFill>
                  <a:srgbClr val="63615F"/>
                </a:solidFill>
                <a:latin typeface="Verdana"/>
                <a:cs typeface="Verdana"/>
              </a:rPr>
              <a:t>model </a:t>
            </a:r>
            <a:r>
              <a:rPr sz="2200" spc="-10" dirty="0">
                <a:solidFill>
                  <a:srgbClr val="63615F"/>
                </a:solidFill>
                <a:latin typeface="Verdana"/>
                <a:cs typeface="Verdana"/>
              </a:rPr>
              <a:t>(as </a:t>
            </a:r>
            <a:r>
              <a:rPr sz="2200" spc="-5" dirty="0">
                <a:solidFill>
                  <a:srgbClr val="63615F"/>
                </a:solidFill>
                <a:latin typeface="Verdana"/>
                <a:cs typeface="Verdana"/>
              </a:rPr>
              <a:t>opposed </a:t>
            </a:r>
            <a:r>
              <a:rPr sz="2200" spc="-10" dirty="0">
                <a:solidFill>
                  <a:srgbClr val="63615F"/>
                </a:solidFill>
                <a:latin typeface="Verdana"/>
                <a:cs typeface="Verdana"/>
              </a:rPr>
              <a:t>to  (expect/record-run-verify)</a:t>
            </a:r>
            <a:endParaRPr sz="2200" dirty="0">
              <a:latin typeface="Verdana"/>
              <a:cs typeface="Verdana"/>
            </a:endParaRPr>
          </a:p>
          <a:p>
            <a:pPr marL="266700" indent="-254635">
              <a:lnSpc>
                <a:spcPct val="100000"/>
              </a:lnSpc>
              <a:spcBef>
                <a:spcPts val="1430"/>
              </a:spcBef>
              <a:buSzPct val="125000"/>
              <a:buChar char="•"/>
              <a:tabLst>
                <a:tab pos="267335" algn="l"/>
              </a:tabLst>
            </a:pPr>
            <a:r>
              <a:rPr sz="2200" spc="-10" dirty="0">
                <a:solidFill>
                  <a:srgbClr val="63615F"/>
                </a:solidFill>
                <a:latin typeface="Verdana"/>
                <a:cs typeface="Verdana"/>
              </a:rPr>
              <a:t>Refactoring-safe, </a:t>
            </a:r>
            <a:r>
              <a:rPr sz="2200" spc="-5" dirty="0">
                <a:solidFill>
                  <a:srgbClr val="63615F"/>
                </a:solidFill>
                <a:latin typeface="Verdana"/>
                <a:cs typeface="Verdana"/>
              </a:rPr>
              <a:t>no need to </a:t>
            </a:r>
            <a:r>
              <a:rPr sz="2200" spc="-10" dirty="0">
                <a:solidFill>
                  <a:srgbClr val="63615F"/>
                </a:solidFill>
                <a:latin typeface="Verdana"/>
                <a:cs typeface="Verdana"/>
              </a:rPr>
              <a:t>refactor </a:t>
            </a:r>
            <a:r>
              <a:rPr sz="2200" spc="-5" dirty="0">
                <a:solidFill>
                  <a:srgbClr val="63615F"/>
                </a:solidFill>
                <a:latin typeface="Verdana"/>
                <a:cs typeface="Verdana"/>
              </a:rPr>
              <a:t>Mock in case</a:t>
            </a:r>
            <a:r>
              <a:rPr sz="2200" spc="150" dirty="0">
                <a:solidFill>
                  <a:srgbClr val="63615F"/>
                </a:solidFill>
                <a:latin typeface="Verdana"/>
                <a:cs typeface="Verdana"/>
              </a:rPr>
              <a:t> </a:t>
            </a:r>
            <a:r>
              <a:rPr sz="2200" spc="-10" dirty="0">
                <a:solidFill>
                  <a:srgbClr val="63615F"/>
                </a:solidFill>
                <a:latin typeface="Verdana"/>
                <a:cs typeface="Verdana"/>
              </a:rPr>
              <a:t>the</a:t>
            </a:r>
            <a:endParaRPr sz="2200" dirty="0">
              <a:latin typeface="Verdana"/>
              <a:cs typeface="Verdana"/>
            </a:endParaRPr>
          </a:p>
          <a:p>
            <a:pPr marL="266700">
              <a:lnSpc>
                <a:spcPct val="100000"/>
              </a:lnSpc>
              <a:spcBef>
                <a:spcPts val="530"/>
              </a:spcBef>
            </a:pPr>
            <a:r>
              <a:rPr sz="2200" spc="-10" dirty="0">
                <a:solidFill>
                  <a:srgbClr val="63615F"/>
                </a:solidFill>
                <a:latin typeface="Verdana"/>
                <a:cs typeface="Verdana"/>
              </a:rPr>
              <a:t>interface </a:t>
            </a:r>
            <a:r>
              <a:rPr sz="2200" spc="-5" dirty="0">
                <a:solidFill>
                  <a:srgbClr val="63615F"/>
                </a:solidFill>
                <a:latin typeface="Verdana"/>
                <a:cs typeface="Verdana"/>
              </a:rPr>
              <a:t>has</a:t>
            </a:r>
            <a:r>
              <a:rPr sz="2200" spc="15" dirty="0">
                <a:solidFill>
                  <a:srgbClr val="63615F"/>
                </a:solidFill>
                <a:latin typeface="Verdana"/>
                <a:cs typeface="Verdana"/>
              </a:rPr>
              <a:t> </a:t>
            </a:r>
            <a:r>
              <a:rPr sz="2200" spc="-5" dirty="0">
                <a:solidFill>
                  <a:srgbClr val="63615F"/>
                </a:solidFill>
                <a:latin typeface="Verdana"/>
                <a:cs typeface="Verdana"/>
              </a:rPr>
              <a:t>changed.</a:t>
            </a:r>
            <a:endParaRPr sz="2200" dirty="0">
              <a:latin typeface="Verdana"/>
              <a:cs typeface="Verdana"/>
            </a:endParaRPr>
          </a:p>
          <a:p>
            <a:pPr marL="266700" indent="-254635">
              <a:lnSpc>
                <a:spcPct val="100000"/>
              </a:lnSpc>
              <a:spcBef>
                <a:spcPts val="1425"/>
              </a:spcBef>
              <a:buSzPct val="125000"/>
              <a:buChar char="•"/>
              <a:tabLst>
                <a:tab pos="267335" algn="l"/>
              </a:tabLst>
            </a:pPr>
            <a:r>
              <a:rPr sz="2200" spc="-5" dirty="0">
                <a:solidFill>
                  <a:srgbClr val="63615F"/>
                </a:solidFill>
                <a:latin typeface="Verdana"/>
                <a:cs typeface="Verdana"/>
              </a:rPr>
              <a:t>Supports return </a:t>
            </a:r>
            <a:r>
              <a:rPr sz="2200" spc="-15" dirty="0">
                <a:solidFill>
                  <a:srgbClr val="63615F"/>
                </a:solidFill>
                <a:latin typeface="Verdana"/>
                <a:cs typeface="Verdana"/>
              </a:rPr>
              <a:t>values </a:t>
            </a:r>
            <a:r>
              <a:rPr sz="2200" spc="-5" dirty="0">
                <a:solidFill>
                  <a:srgbClr val="63615F"/>
                </a:solidFill>
                <a:latin typeface="Verdana"/>
                <a:cs typeface="Verdana"/>
              </a:rPr>
              <a:t>and</a:t>
            </a:r>
            <a:r>
              <a:rPr sz="2200" spc="60" dirty="0">
                <a:solidFill>
                  <a:srgbClr val="63615F"/>
                </a:solidFill>
                <a:latin typeface="Verdana"/>
                <a:cs typeface="Verdana"/>
              </a:rPr>
              <a:t> </a:t>
            </a:r>
            <a:r>
              <a:rPr sz="2200" spc="-10" dirty="0">
                <a:solidFill>
                  <a:srgbClr val="63615F"/>
                </a:solidFill>
                <a:latin typeface="Verdana"/>
                <a:cs typeface="Verdana"/>
              </a:rPr>
              <a:t>Exceptions.</a:t>
            </a:r>
            <a:endParaRPr sz="2200" dirty="0">
              <a:latin typeface="Verdana"/>
              <a:cs typeface="Verdana"/>
            </a:endParaRPr>
          </a:p>
          <a:p>
            <a:pPr marL="266700" indent="-254635">
              <a:lnSpc>
                <a:spcPct val="100000"/>
              </a:lnSpc>
              <a:spcBef>
                <a:spcPts val="1435"/>
              </a:spcBef>
              <a:buSzPct val="125000"/>
              <a:buChar char="•"/>
              <a:tabLst>
                <a:tab pos="267335" algn="l"/>
              </a:tabLst>
            </a:pPr>
            <a:r>
              <a:rPr sz="2200" spc="-5" dirty="0">
                <a:solidFill>
                  <a:srgbClr val="63615F"/>
                </a:solidFill>
                <a:latin typeface="Verdana"/>
                <a:cs typeface="Verdana"/>
              </a:rPr>
              <a:t>Flexible </a:t>
            </a:r>
            <a:r>
              <a:rPr sz="2200" spc="-10" dirty="0">
                <a:solidFill>
                  <a:srgbClr val="63615F"/>
                </a:solidFill>
                <a:latin typeface="Verdana"/>
                <a:cs typeface="Verdana"/>
              </a:rPr>
              <a:t>parameter </a:t>
            </a:r>
            <a:r>
              <a:rPr sz="2200" spc="-5" dirty="0">
                <a:solidFill>
                  <a:srgbClr val="63615F"/>
                </a:solidFill>
                <a:latin typeface="Verdana"/>
                <a:cs typeface="Verdana"/>
              </a:rPr>
              <a:t>handling in both set &amp;</a:t>
            </a:r>
            <a:r>
              <a:rPr sz="2200" spc="55" dirty="0">
                <a:solidFill>
                  <a:srgbClr val="63615F"/>
                </a:solidFill>
                <a:latin typeface="Verdana"/>
                <a:cs typeface="Verdana"/>
              </a:rPr>
              <a:t> </a:t>
            </a:r>
            <a:r>
              <a:rPr sz="2200" spc="-15" dirty="0">
                <a:solidFill>
                  <a:srgbClr val="63615F"/>
                </a:solidFill>
                <a:latin typeface="Verdana"/>
                <a:cs typeface="Verdana"/>
              </a:rPr>
              <a:t>verify</a:t>
            </a:r>
            <a:endParaRPr sz="2200" dirty="0">
              <a:latin typeface="Verdana"/>
              <a:cs typeface="Verdana"/>
            </a:endParaRPr>
          </a:p>
          <a:p>
            <a:pPr marL="266700" indent="-254635">
              <a:lnSpc>
                <a:spcPct val="100000"/>
              </a:lnSpc>
              <a:spcBef>
                <a:spcPts val="1425"/>
              </a:spcBef>
              <a:buSzPct val="125000"/>
              <a:buChar char="•"/>
              <a:tabLst>
                <a:tab pos="267335" algn="l"/>
              </a:tabLst>
            </a:pPr>
            <a:r>
              <a:rPr sz="2200" spc="-5" dirty="0">
                <a:solidFill>
                  <a:srgbClr val="63615F"/>
                </a:solidFill>
                <a:latin typeface="Verdana"/>
                <a:cs typeface="Verdana"/>
              </a:rPr>
              <a:t>Single </a:t>
            </a:r>
            <a:r>
              <a:rPr sz="2200" spc="-85" dirty="0">
                <a:solidFill>
                  <a:srgbClr val="63615F"/>
                </a:solidFill>
                <a:latin typeface="Verdana"/>
                <a:cs typeface="Verdana"/>
              </a:rPr>
              <a:t>jar, </a:t>
            </a:r>
            <a:r>
              <a:rPr sz="2200" spc="-5" dirty="0">
                <a:solidFill>
                  <a:srgbClr val="63615F"/>
                </a:solidFill>
                <a:latin typeface="Verdana"/>
                <a:cs typeface="Verdana"/>
              </a:rPr>
              <a:t>easy</a:t>
            </a:r>
            <a:r>
              <a:rPr sz="2200" spc="100" dirty="0">
                <a:solidFill>
                  <a:srgbClr val="63615F"/>
                </a:solidFill>
                <a:latin typeface="Verdana"/>
                <a:cs typeface="Verdana"/>
              </a:rPr>
              <a:t> </a:t>
            </a:r>
            <a:r>
              <a:rPr sz="2200" spc="-5" dirty="0">
                <a:solidFill>
                  <a:srgbClr val="63615F"/>
                </a:solidFill>
                <a:latin typeface="Verdana"/>
                <a:cs typeface="Verdana"/>
              </a:rPr>
              <a:t>setup</a:t>
            </a:r>
            <a:endParaRPr sz="2200" dirty="0">
              <a:latin typeface="Verdana"/>
              <a:cs typeface="Verdana"/>
            </a:endParaRPr>
          </a:p>
          <a:p>
            <a:pPr marL="266700" indent="-254635">
              <a:lnSpc>
                <a:spcPct val="100000"/>
              </a:lnSpc>
              <a:spcBef>
                <a:spcPts val="1430"/>
              </a:spcBef>
              <a:buSzPct val="125000"/>
              <a:buChar char="•"/>
              <a:tabLst>
                <a:tab pos="267335" algn="l"/>
              </a:tabLst>
            </a:pPr>
            <a:r>
              <a:rPr sz="2200" spc="-10" dirty="0">
                <a:solidFill>
                  <a:srgbClr val="63615F"/>
                </a:solidFill>
                <a:latin typeface="Verdana"/>
                <a:cs typeface="Verdana"/>
              </a:rPr>
              <a:t>Easy </a:t>
            </a:r>
            <a:r>
              <a:rPr sz="2200" spc="-5" dirty="0">
                <a:solidFill>
                  <a:srgbClr val="63615F"/>
                </a:solidFill>
                <a:latin typeface="Verdana"/>
                <a:cs typeface="Verdana"/>
              </a:rPr>
              <a:t>to</a:t>
            </a:r>
            <a:r>
              <a:rPr sz="2200" spc="5" dirty="0">
                <a:solidFill>
                  <a:srgbClr val="63615F"/>
                </a:solidFill>
                <a:latin typeface="Verdana"/>
                <a:cs typeface="Verdana"/>
              </a:rPr>
              <a:t> </a:t>
            </a:r>
            <a:r>
              <a:rPr sz="2200" spc="-10" dirty="0">
                <a:solidFill>
                  <a:srgbClr val="63615F"/>
                </a:solidFill>
                <a:latin typeface="Verdana"/>
                <a:cs typeface="Verdana"/>
              </a:rPr>
              <a:t>learn</a:t>
            </a:r>
            <a:endParaRPr sz="2200" dirty="0">
              <a:latin typeface="Verdana"/>
              <a:cs typeface="Verdana"/>
            </a:endParaRPr>
          </a:p>
        </p:txBody>
      </p:sp>
    </p:spTree>
    <p:extLst>
      <p:ext uri="{BB962C8B-B14F-4D97-AF65-F5344CB8AC3E}">
        <p14:creationId xmlns:p14="http://schemas.microsoft.com/office/powerpoint/2010/main" val="3241410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487" y="990600"/>
            <a:ext cx="6742431" cy="738664"/>
          </a:xfrm>
        </p:spPr>
        <p:txBody>
          <a:bodyPr/>
          <a:lstStyle/>
          <a:p>
            <a:r>
              <a:rPr lang="en-US" dirty="0"/>
              <a:t>Constructing Mocks</a:t>
            </a:r>
          </a:p>
        </p:txBody>
      </p:sp>
      <p:sp>
        <p:nvSpPr>
          <p:cNvPr id="3" name="Text Placeholder 2"/>
          <p:cNvSpPr>
            <a:spLocks noGrp="1"/>
          </p:cNvSpPr>
          <p:nvPr>
            <p:ph type="body" idx="1"/>
          </p:nvPr>
        </p:nvSpPr>
        <p:spPr>
          <a:xfrm>
            <a:off x="838200" y="2362200"/>
            <a:ext cx="8077200" cy="2954655"/>
          </a:xfrm>
        </p:spPr>
        <p:txBody>
          <a:bodyPr/>
          <a:lstStyle/>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Option1: Use “mock” instead of “new”</a:t>
            </a:r>
          </a:p>
          <a:p>
            <a:r>
              <a:rPr lang="en-US" dirty="0" smtClean="0"/>
              <a:t>	</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Option2: Use @Mock annotation and AutoCloseable</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13" name="TextBox 12"/>
          <p:cNvSpPr txBox="1"/>
          <p:nvPr/>
        </p:nvSpPr>
        <p:spPr>
          <a:xfrm>
            <a:off x="1399487" y="3839527"/>
            <a:ext cx="5939669" cy="2585323"/>
          </a:xfrm>
          <a:prstGeom prst="rect">
            <a:avLst/>
          </a:prstGeom>
          <a:noFill/>
        </p:spPr>
        <p:txBody>
          <a:bodyPr wrap="square" rtlCol="0">
            <a:spAutoFit/>
          </a:bodyPr>
          <a:lstStyle/>
          <a:p>
            <a:r>
              <a:rPr lang="en-US" dirty="0" smtClean="0"/>
              <a:t>    @</a:t>
            </a:r>
            <a:r>
              <a:rPr lang="en-US" dirty="0"/>
              <a:t>Mock</a:t>
            </a:r>
          </a:p>
          <a:p>
            <a:r>
              <a:rPr lang="en-US" dirty="0"/>
              <a:t>    lateinit var mockBookService:BookService</a:t>
            </a:r>
          </a:p>
          <a:p>
            <a:r>
              <a:rPr lang="en-US" dirty="0"/>
              <a:t>    lateinit var closeable: AutoCloseable</a:t>
            </a:r>
          </a:p>
          <a:p>
            <a:r>
              <a:rPr lang="en-US" dirty="0"/>
              <a:t>    lateinit var manager: LendBookManager</a:t>
            </a:r>
          </a:p>
          <a:p>
            <a:r>
              <a:rPr lang="en-US" dirty="0"/>
              <a:t>    @BeforeEach</a:t>
            </a:r>
          </a:p>
          <a:p>
            <a:r>
              <a:rPr lang="en-US" dirty="0"/>
              <a:t>    fun initService() {</a:t>
            </a:r>
          </a:p>
          <a:p>
            <a:r>
              <a:rPr lang="en-US" dirty="0"/>
              <a:t>        closeable = MockitoAnnotations.openMocks(this)</a:t>
            </a:r>
          </a:p>
          <a:p>
            <a:r>
              <a:rPr lang="en-US" dirty="0"/>
              <a:t>        manager = LendBookManager(mockBookService)</a:t>
            </a:r>
          </a:p>
          <a:p>
            <a:r>
              <a:rPr lang="en-US" dirty="0"/>
              <a:t>    }</a:t>
            </a:r>
          </a:p>
        </p:txBody>
      </p:sp>
      <p:sp>
        <p:nvSpPr>
          <p:cNvPr id="14" name="TextBox 13"/>
          <p:cNvSpPr txBox="1"/>
          <p:nvPr/>
        </p:nvSpPr>
        <p:spPr>
          <a:xfrm>
            <a:off x="1676400" y="2896763"/>
            <a:ext cx="5170005" cy="646331"/>
          </a:xfrm>
          <a:prstGeom prst="rect">
            <a:avLst/>
          </a:prstGeom>
          <a:noFill/>
        </p:spPr>
        <p:txBody>
          <a:bodyPr wrap="none" rtlCol="0">
            <a:spAutoFit/>
          </a:bodyPr>
          <a:lstStyle/>
          <a:p>
            <a:r>
              <a:rPr lang="en-US" dirty="0"/>
              <a:t>val mockBookService = mock(BookService::class.java)</a:t>
            </a:r>
          </a:p>
          <a:p>
            <a:endParaRPr lang="en-US" dirty="0"/>
          </a:p>
        </p:txBody>
      </p:sp>
    </p:spTree>
    <p:extLst>
      <p:ext uri="{BB962C8B-B14F-4D97-AF65-F5344CB8AC3E}">
        <p14:creationId xmlns:p14="http://schemas.microsoft.com/office/powerpoint/2010/main" val="395915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69" y="1479550"/>
            <a:ext cx="21443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6666"/>
                </a:solidFill>
              </a:rPr>
              <a:t>What </a:t>
            </a:r>
            <a:r>
              <a:rPr sz="2400" dirty="0">
                <a:solidFill>
                  <a:srgbClr val="006666"/>
                </a:solidFill>
              </a:rPr>
              <a:t>is</a:t>
            </a:r>
            <a:r>
              <a:rPr sz="2400" spc="-55" dirty="0">
                <a:solidFill>
                  <a:srgbClr val="006666"/>
                </a:solidFill>
              </a:rPr>
              <a:t> </a:t>
            </a:r>
            <a:r>
              <a:rPr sz="2400" spc="-5" dirty="0">
                <a:solidFill>
                  <a:srgbClr val="006666"/>
                </a:solidFill>
              </a:rPr>
              <a:t>JUnit?</a:t>
            </a:r>
            <a:endParaRPr sz="2400"/>
          </a:p>
        </p:txBody>
      </p:sp>
      <p:sp>
        <p:nvSpPr>
          <p:cNvPr id="3" name="object 3"/>
          <p:cNvSpPr txBox="1"/>
          <p:nvPr/>
        </p:nvSpPr>
        <p:spPr>
          <a:xfrm>
            <a:off x="915669" y="242189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4" name="object 4"/>
          <p:cNvSpPr txBox="1"/>
          <p:nvPr/>
        </p:nvSpPr>
        <p:spPr>
          <a:xfrm>
            <a:off x="915669" y="330200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5" name="object 5"/>
          <p:cNvSpPr txBox="1"/>
          <p:nvPr/>
        </p:nvSpPr>
        <p:spPr>
          <a:xfrm>
            <a:off x="1258569" y="2396490"/>
            <a:ext cx="7197725" cy="145415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003366"/>
                </a:solidFill>
                <a:latin typeface="Arial"/>
                <a:cs typeface="Arial"/>
              </a:rPr>
              <a:t>JUnit is an </a:t>
            </a:r>
            <a:r>
              <a:rPr sz="1800" b="1" spc="-5" dirty="0">
                <a:solidFill>
                  <a:srgbClr val="003366"/>
                </a:solidFill>
                <a:latin typeface="Arial"/>
                <a:cs typeface="Arial"/>
              </a:rPr>
              <a:t>open source framework </a:t>
            </a:r>
            <a:r>
              <a:rPr sz="1800" spc="-5" dirty="0">
                <a:solidFill>
                  <a:srgbClr val="003366"/>
                </a:solidFill>
                <a:latin typeface="Arial"/>
                <a:cs typeface="Arial"/>
              </a:rPr>
              <a:t>that has </a:t>
            </a:r>
            <a:r>
              <a:rPr sz="1800" spc="-10" dirty="0">
                <a:solidFill>
                  <a:srgbClr val="003366"/>
                </a:solidFill>
                <a:latin typeface="Arial"/>
                <a:cs typeface="Arial"/>
              </a:rPr>
              <a:t>been </a:t>
            </a:r>
            <a:r>
              <a:rPr sz="1800" spc="-5" dirty="0">
                <a:solidFill>
                  <a:srgbClr val="003366"/>
                </a:solidFill>
                <a:latin typeface="Arial"/>
                <a:cs typeface="Arial"/>
              </a:rPr>
              <a:t>designed </a:t>
            </a:r>
            <a:r>
              <a:rPr sz="1800" dirty="0">
                <a:solidFill>
                  <a:srgbClr val="003366"/>
                </a:solidFill>
                <a:latin typeface="Arial"/>
                <a:cs typeface="Arial"/>
              </a:rPr>
              <a:t>for </a:t>
            </a:r>
            <a:r>
              <a:rPr sz="1800" spc="-5" dirty="0">
                <a:solidFill>
                  <a:srgbClr val="003366"/>
                </a:solidFill>
                <a:latin typeface="Arial"/>
                <a:cs typeface="Arial"/>
              </a:rPr>
              <a:t>the  </a:t>
            </a:r>
            <a:r>
              <a:rPr sz="1800" spc="-10" dirty="0">
                <a:solidFill>
                  <a:srgbClr val="003366"/>
                </a:solidFill>
                <a:latin typeface="Arial"/>
                <a:cs typeface="Arial"/>
              </a:rPr>
              <a:t>purpose of </a:t>
            </a:r>
            <a:r>
              <a:rPr sz="1800" b="1" dirty="0">
                <a:solidFill>
                  <a:srgbClr val="003366"/>
                </a:solidFill>
                <a:latin typeface="Arial"/>
                <a:cs typeface="Arial"/>
              </a:rPr>
              <a:t>writing </a:t>
            </a:r>
            <a:r>
              <a:rPr sz="1800" b="1" spc="-5" dirty="0">
                <a:solidFill>
                  <a:srgbClr val="003366"/>
                </a:solidFill>
                <a:latin typeface="Arial"/>
                <a:cs typeface="Arial"/>
              </a:rPr>
              <a:t>and </a:t>
            </a:r>
            <a:r>
              <a:rPr sz="1800" b="1" dirty="0">
                <a:solidFill>
                  <a:srgbClr val="003366"/>
                </a:solidFill>
                <a:latin typeface="Arial"/>
                <a:cs typeface="Arial"/>
              </a:rPr>
              <a:t>running </a:t>
            </a:r>
            <a:r>
              <a:rPr sz="1800" b="1" spc="-5" dirty="0">
                <a:solidFill>
                  <a:srgbClr val="003366"/>
                </a:solidFill>
                <a:latin typeface="Arial"/>
                <a:cs typeface="Arial"/>
              </a:rPr>
              <a:t>tests </a:t>
            </a:r>
            <a:r>
              <a:rPr sz="1800" spc="-5" dirty="0">
                <a:solidFill>
                  <a:srgbClr val="003366"/>
                </a:solidFill>
                <a:latin typeface="Arial"/>
                <a:cs typeface="Arial"/>
              </a:rPr>
              <a:t>in the Java </a:t>
            </a:r>
            <a:r>
              <a:rPr sz="1800" spc="-10" dirty="0">
                <a:solidFill>
                  <a:srgbClr val="003366"/>
                </a:solidFill>
                <a:latin typeface="Arial"/>
                <a:cs typeface="Arial"/>
              </a:rPr>
              <a:t>programming  language.</a:t>
            </a:r>
            <a:endParaRPr sz="1800" dirty="0">
              <a:latin typeface="Arial"/>
              <a:cs typeface="Arial"/>
            </a:endParaRPr>
          </a:p>
          <a:p>
            <a:pPr marL="12700" marR="6350" algn="just">
              <a:lnSpc>
                <a:spcPct val="100000"/>
              </a:lnSpc>
              <a:spcBef>
                <a:spcPts val="450"/>
              </a:spcBef>
            </a:pPr>
            <a:r>
              <a:rPr sz="1800" spc="-5" dirty="0">
                <a:solidFill>
                  <a:srgbClr val="003366"/>
                </a:solidFill>
                <a:latin typeface="Arial"/>
                <a:cs typeface="Arial"/>
              </a:rPr>
              <a:t>Originally written </a:t>
            </a:r>
            <a:r>
              <a:rPr sz="1800" spc="-10" dirty="0">
                <a:solidFill>
                  <a:srgbClr val="003366"/>
                </a:solidFill>
                <a:latin typeface="Arial"/>
                <a:cs typeface="Arial"/>
              </a:rPr>
              <a:t>by </a:t>
            </a:r>
            <a:r>
              <a:rPr sz="1800" b="1" spc="-5" dirty="0">
                <a:solidFill>
                  <a:srgbClr val="003366"/>
                </a:solidFill>
                <a:latin typeface="Arial"/>
                <a:cs typeface="Arial"/>
              </a:rPr>
              <a:t>Erich Gamma and Kent </a:t>
            </a:r>
            <a:r>
              <a:rPr sz="1800" b="1" spc="-10" dirty="0">
                <a:solidFill>
                  <a:srgbClr val="003366"/>
                </a:solidFill>
                <a:latin typeface="Arial"/>
                <a:cs typeface="Arial"/>
              </a:rPr>
              <a:t>Beck</a:t>
            </a:r>
            <a:r>
              <a:rPr sz="1800" spc="-10" dirty="0">
                <a:solidFill>
                  <a:srgbClr val="003366"/>
                </a:solidFill>
                <a:latin typeface="Arial"/>
                <a:cs typeface="Arial"/>
              </a:rPr>
              <a:t>. </a:t>
            </a:r>
            <a:r>
              <a:rPr sz="1800" spc="-5" dirty="0">
                <a:solidFill>
                  <a:srgbClr val="003366"/>
                </a:solidFill>
                <a:latin typeface="Arial"/>
                <a:cs typeface="Arial"/>
              </a:rPr>
              <a:t>There are many  ways </a:t>
            </a:r>
            <a:r>
              <a:rPr sz="1800" dirty="0">
                <a:solidFill>
                  <a:srgbClr val="003366"/>
                </a:solidFill>
                <a:latin typeface="Arial"/>
                <a:cs typeface="Arial"/>
              </a:rPr>
              <a:t>to </a:t>
            </a:r>
            <a:r>
              <a:rPr sz="1800" spc="-5" dirty="0">
                <a:solidFill>
                  <a:srgbClr val="003366"/>
                </a:solidFill>
                <a:latin typeface="Arial"/>
                <a:cs typeface="Arial"/>
              </a:rPr>
              <a:t>write test</a:t>
            </a:r>
            <a:r>
              <a:rPr sz="1800" spc="-10" dirty="0">
                <a:solidFill>
                  <a:srgbClr val="003366"/>
                </a:solidFill>
                <a:latin typeface="Arial"/>
                <a:cs typeface="Arial"/>
              </a:rPr>
              <a:t> </a:t>
            </a:r>
            <a:r>
              <a:rPr sz="1800" spc="-5" dirty="0">
                <a:solidFill>
                  <a:srgbClr val="003366"/>
                </a:solidFill>
                <a:latin typeface="Arial"/>
                <a:cs typeface="Arial"/>
              </a:rPr>
              <a:t>cases.</a:t>
            </a:r>
            <a:endParaRPr sz="1800" dirty="0">
              <a:latin typeface="Arial"/>
              <a:cs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9487" y="990600"/>
            <a:ext cx="6742431" cy="738664"/>
          </a:xfrm>
        </p:spPr>
        <p:txBody>
          <a:bodyPr/>
          <a:lstStyle/>
          <a:p>
            <a:r>
              <a:rPr lang="en-US" dirty="0"/>
              <a:t>Constructing Mocks</a:t>
            </a:r>
          </a:p>
        </p:txBody>
      </p:sp>
      <p:sp>
        <p:nvSpPr>
          <p:cNvPr id="8" name="TextBox 7"/>
          <p:cNvSpPr txBox="1"/>
          <p:nvPr/>
        </p:nvSpPr>
        <p:spPr>
          <a:xfrm>
            <a:off x="1199367" y="5360711"/>
            <a:ext cx="6617422" cy="646331"/>
          </a:xfrm>
          <a:prstGeom prst="rect">
            <a:avLst/>
          </a:prstGeom>
          <a:noFill/>
        </p:spPr>
        <p:txBody>
          <a:bodyPr wrap="square" rtlCol="0">
            <a:spAutoFit/>
          </a:bodyPr>
          <a:lstStyle/>
          <a:p>
            <a:r>
              <a:rPr lang="en-US" dirty="0" smtClean="0"/>
              <a:t>Detail implementation at: </a:t>
            </a:r>
            <a:r>
              <a:rPr lang="en-US" dirty="0">
                <a:hlinkClick r:id="rId2"/>
              </a:rPr>
              <a:t>https://</a:t>
            </a:r>
            <a:r>
              <a:rPr lang="en-US" dirty="0" smtClean="0">
                <a:hlinkClick r:id="rId2"/>
              </a:rPr>
              <a:t>github.com/doanpt/Junit-tutorial</a:t>
            </a:r>
            <a:r>
              <a:rPr lang="en-US" dirty="0" smtClean="0"/>
              <a:t> </a:t>
            </a:r>
          </a:p>
          <a:p>
            <a:r>
              <a:rPr lang="en-US" dirty="0" smtClean="0"/>
              <a:t>from commit 17 to commit 22</a:t>
            </a:r>
            <a:endParaRPr lang="en-US" dirty="0"/>
          </a:p>
        </p:txBody>
      </p:sp>
      <p:sp>
        <p:nvSpPr>
          <p:cNvPr id="9" name="TextBox 8"/>
          <p:cNvSpPr txBox="1"/>
          <p:nvPr/>
        </p:nvSpPr>
        <p:spPr>
          <a:xfrm>
            <a:off x="1219200" y="3123574"/>
            <a:ext cx="5891356" cy="2031325"/>
          </a:xfrm>
          <a:prstGeom prst="rect">
            <a:avLst/>
          </a:prstGeom>
          <a:noFill/>
        </p:spPr>
        <p:txBody>
          <a:bodyPr wrap="none" rtlCol="0">
            <a:spAutoFit/>
          </a:bodyPr>
          <a:lstStyle/>
          <a:p>
            <a:r>
              <a:rPr lang="en-US" dirty="0"/>
              <a:t>@ExtendWith(MockitoExtension::class)</a:t>
            </a:r>
          </a:p>
          <a:p>
            <a:r>
              <a:rPr lang="en-US" dirty="0" smtClean="0"/>
              <a:t>class LibraryManagementMockitoExtensionInjectMocksTest {</a:t>
            </a:r>
          </a:p>
          <a:p>
            <a:r>
              <a:rPr lang="en-US" dirty="0" smtClean="0"/>
              <a:t>    </a:t>
            </a:r>
            <a:r>
              <a:rPr lang="en-US" dirty="0"/>
              <a:t>@Mock</a:t>
            </a:r>
          </a:p>
          <a:p>
            <a:r>
              <a:rPr lang="en-US" dirty="0"/>
              <a:t>    lateinit var mockBookService:BookService</a:t>
            </a:r>
          </a:p>
          <a:p>
            <a:r>
              <a:rPr lang="en-US" dirty="0"/>
              <a:t>    @InjectMocks</a:t>
            </a:r>
          </a:p>
          <a:p>
            <a:r>
              <a:rPr lang="en-US" dirty="0"/>
              <a:t>    lateinit var manager: </a:t>
            </a:r>
            <a:r>
              <a:rPr lang="en-US" dirty="0" smtClean="0"/>
              <a:t>LendBookManager</a:t>
            </a:r>
          </a:p>
          <a:p>
            <a:r>
              <a:rPr lang="en-US" dirty="0" smtClean="0"/>
              <a:t>}</a:t>
            </a:r>
            <a:endParaRPr lang="en-US" dirty="0"/>
          </a:p>
        </p:txBody>
      </p:sp>
      <p:sp>
        <p:nvSpPr>
          <p:cNvPr id="5" name="Rectangle 4"/>
          <p:cNvSpPr/>
          <p:nvPr/>
        </p:nvSpPr>
        <p:spPr>
          <a:xfrm>
            <a:off x="838200" y="2579208"/>
            <a:ext cx="5943600" cy="338554"/>
          </a:xfrm>
          <a:prstGeom prst="rect">
            <a:avLst/>
          </a:prstGeom>
        </p:spPr>
        <p:txBody>
          <a:bodyPr wrap="square">
            <a:spAutoFit/>
          </a:bodyPr>
          <a:lstStyle/>
          <a:p>
            <a:pPr marL="285750" indent="-285750">
              <a:buFont typeface="Wingdings" panose="05000000000000000000" pitchFamily="2" charset="2"/>
              <a:buChar char="§"/>
            </a:pPr>
            <a:r>
              <a:rPr lang="en-US" sz="1600" dirty="0">
                <a:solidFill>
                  <a:srgbClr val="003366"/>
                </a:solidFill>
                <a:latin typeface="Arial"/>
                <a:cs typeface="Arial"/>
              </a:rPr>
              <a:t>Option3: Use @Mock annotation with MockExtension</a:t>
            </a:r>
          </a:p>
        </p:txBody>
      </p:sp>
      <p:sp>
        <p:nvSpPr>
          <p:cNvPr id="6" name="TextBox 5"/>
          <p:cNvSpPr txBox="1"/>
          <p:nvPr/>
        </p:nvSpPr>
        <p:spPr>
          <a:xfrm>
            <a:off x="1219200" y="6039169"/>
            <a:ext cx="6477000" cy="923330"/>
          </a:xfrm>
          <a:prstGeom prst="rect">
            <a:avLst/>
          </a:prstGeom>
          <a:noFill/>
        </p:spPr>
        <p:txBody>
          <a:bodyPr wrap="square" rtlCol="0">
            <a:spAutoFit/>
          </a:bodyPr>
          <a:lstStyle/>
          <a:p>
            <a:r>
              <a:rPr lang="en-US" dirty="0" smtClean="0"/>
              <a:t>Reference</a:t>
            </a:r>
            <a:r>
              <a:rPr lang="en-US" dirty="0"/>
              <a:t>: </a:t>
            </a:r>
            <a:r>
              <a:rPr lang="en-US" dirty="0">
                <a:hlinkClick r:id="rId3"/>
              </a:rPr>
              <a:t>https://</a:t>
            </a:r>
            <a:r>
              <a:rPr lang="en-US" dirty="0" smtClean="0">
                <a:hlinkClick r:id="rId3"/>
              </a:rPr>
              <a:t>www.baeldung.com/mockito-annotations</a:t>
            </a:r>
            <a:endParaRPr lang="en-US" dirty="0" smtClean="0"/>
          </a:p>
          <a:p>
            <a:endParaRPr lang="en-US" dirty="0" smtClean="0"/>
          </a:p>
          <a:p>
            <a:endParaRPr lang="en-US" dirty="0"/>
          </a:p>
        </p:txBody>
      </p:sp>
    </p:spTree>
    <p:extLst>
      <p:ext uri="{BB962C8B-B14F-4D97-AF65-F5344CB8AC3E}">
        <p14:creationId xmlns:p14="http://schemas.microsoft.com/office/powerpoint/2010/main" val="476287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077872"/>
            <a:ext cx="7515913" cy="1477328"/>
          </a:xfrm>
        </p:spPr>
        <p:txBody>
          <a:bodyPr/>
          <a:lstStyle/>
          <a:p>
            <a:r>
              <a:rPr lang="en-US" dirty="0" smtClean="0"/>
              <a:t>Setting </a:t>
            </a:r>
            <a:r>
              <a:rPr lang="en-US" dirty="0"/>
              <a:t>up Mock Behavior</a:t>
            </a:r>
          </a:p>
        </p:txBody>
      </p:sp>
      <p:sp>
        <p:nvSpPr>
          <p:cNvPr id="6" name="object 2"/>
          <p:cNvSpPr txBox="1"/>
          <p:nvPr/>
        </p:nvSpPr>
        <p:spPr>
          <a:xfrm>
            <a:off x="838200" y="2548937"/>
            <a:ext cx="9321800" cy="4101764"/>
          </a:xfrm>
          <a:prstGeom prst="rect">
            <a:avLst/>
          </a:prstGeom>
        </p:spPr>
        <p:txBody>
          <a:bodyPr vert="horz" wrap="square" lIns="0" tIns="226060" rIns="0" bIns="0" rtlCol="0">
            <a:spAutoFit/>
          </a:bodyPr>
          <a:lstStyle/>
          <a:p>
            <a:pPr marL="266700" indent="-254635">
              <a:lnSpc>
                <a:spcPct val="100000"/>
              </a:lnSpc>
              <a:spcBef>
                <a:spcPts val="1780"/>
              </a:spcBef>
              <a:buSzPct val="125000"/>
              <a:buFont typeface="Arial"/>
              <a:buChar char="•"/>
              <a:tabLst>
                <a:tab pos="267335" algn="l"/>
              </a:tabLst>
            </a:pPr>
            <a:r>
              <a:rPr spc="-5" dirty="0">
                <a:solidFill>
                  <a:srgbClr val="63615F"/>
                </a:solidFill>
                <a:latin typeface="Verdana"/>
                <a:cs typeface="Verdana"/>
              </a:rPr>
              <a:t>Examples:</a:t>
            </a:r>
            <a:endParaRPr dirty="0">
              <a:latin typeface="Verdana"/>
              <a:cs typeface="Verdana"/>
            </a:endParaRPr>
          </a:p>
          <a:p>
            <a:pPr marL="12700" marR="5080">
              <a:lnSpc>
                <a:spcPct val="157500"/>
              </a:lnSpc>
              <a:spcBef>
                <a:spcPts val="30"/>
              </a:spcBef>
            </a:pPr>
            <a:r>
              <a:rPr lang="en-US" spc="-5" dirty="0">
                <a:latin typeface="Courier New"/>
                <a:cs typeface="Courier New"/>
              </a:rPr>
              <a:t>Mockito.`when`(mockBookService.inStock(100</a:t>
            </a:r>
            <a:r>
              <a:rPr lang="en-US" spc="-5" dirty="0" smtClean="0">
                <a:latin typeface="Courier New"/>
                <a:cs typeface="Courier New"/>
              </a:rPr>
              <a:t>))</a:t>
            </a:r>
          </a:p>
          <a:p>
            <a:pPr marL="12700" marR="5080">
              <a:lnSpc>
                <a:spcPct val="157500"/>
              </a:lnSpc>
              <a:spcBef>
                <a:spcPts val="30"/>
              </a:spcBef>
            </a:pPr>
            <a:r>
              <a:rPr lang="en-US" spc="-5" dirty="0">
                <a:latin typeface="Courier New"/>
                <a:cs typeface="Courier New"/>
              </a:rPr>
              <a:t>	</a:t>
            </a:r>
            <a:r>
              <a:rPr lang="en-US" spc="-5" dirty="0" smtClean="0">
                <a:latin typeface="Courier New"/>
                <a:cs typeface="Courier New"/>
              </a:rPr>
              <a:t>.</a:t>
            </a:r>
            <a:r>
              <a:rPr lang="en-US" spc="-5" dirty="0">
                <a:latin typeface="Courier New"/>
                <a:cs typeface="Courier New"/>
              </a:rPr>
              <a:t>thenReturn(false)</a:t>
            </a:r>
            <a:endParaRPr lang="en-US" spc="-5" dirty="0" smtClean="0">
              <a:latin typeface="Courier New"/>
              <a:cs typeface="Courier New"/>
            </a:endParaRPr>
          </a:p>
          <a:p>
            <a:pPr marL="12700" marR="5080">
              <a:lnSpc>
                <a:spcPct val="157500"/>
              </a:lnSpc>
              <a:spcBef>
                <a:spcPts val="30"/>
              </a:spcBef>
            </a:pPr>
            <a:r>
              <a:rPr lang="en-US" spc="-5" dirty="0">
                <a:latin typeface="Courier New"/>
                <a:cs typeface="Courier New"/>
              </a:rPr>
              <a:t>Mockito.`when`(mockBookService.inStock(100</a:t>
            </a:r>
            <a:r>
              <a:rPr lang="en-US" spc="-5" dirty="0" smtClean="0">
                <a:latin typeface="Courier New"/>
                <a:cs typeface="Courier New"/>
              </a:rPr>
              <a:t>))</a:t>
            </a:r>
          </a:p>
          <a:p>
            <a:pPr marL="12700" marR="5080">
              <a:lnSpc>
                <a:spcPct val="157500"/>
              </a:lnSpc>
              <a:spcBef>
                <a:spcPts val="30"/>
              </a:spcBef>
            </a:pPr>
            <a:r>
              <a:rPr lang="en-US" spc="-5" dirty="0">
                <a:latin typeface="Courier New"/>
                <a:cs typeface="Courier New"/>
              </a:rPr>
              <a:t>	</a:t>
            </a:r>
            <a:r>
              <a:rPr lang="en-US" spc="-5" dirty="0" smtClean="0">
                <a:latin typeface="Courier New"/>
                <a:cs typeface="Courier New"/>
              </a:rPr>
              <a:t>.</a:t>
            </a:r>
            <a:r>
              <a:rPr lang="en-US" spc="-5" dirty="0">
                <a:latin typeface="Courier New"/>
                <a:cs typeface="Courier New"/>
              </a:rPr>
              <a:t>thenThrow(IllegalArgumentException::class.java)</a:t>
            </a:r>
            <a:r>
              <a:rPr spc="-5" dirty="0" smtClean="0">
                <a:latin typeface="Courier New"/>
                <a:cs typeface="Courier New"/>
              </a:rPr>
              <a:t>  </a:t>
            </a:r>
            <a:endParaRPr lang="en-US" spc="-5" dirty="0" smtClean="0">
              <a:latin typeface="Courier New"/>
              <a:cs typeface="Courier New"/>
            </a:endParaRPr>
          </a:p>
          <a:p>
            <a:pPr marL="12700" marR="5080">
              <a:lnSpc>
                <a:spcPct val="157500"/>
              </a:lnSpc>
              <a:spcBef>
                <a:spcPts val="30"/>
              </a:spcBef>
            </a:pPr>
            <a:r>
              <a:rPr lang="en-US" spc="-5" dirty="0" smtClean="0">
                <a:latin typeface="Courier New"/>
                <a:cs typeface="Courier New"/>
              </a:rPr>
              <a:t>...</a:t>
            </a:r>
            <a:endParaRPr dirty="0">
              <a:latin typeface="Courier New"/>
              <a:cs typeface="Courier New"/>
            </a:endParaRPr>
          </a:p>
          <a:p>
            <a:pPr marL="266700" indent="-254635">
              <a:lnSpc>
                <a:spcPct val="100000"/>
              </a:lnSpc>
              <a:spcBef>
                <a:spcPts val="1455"/>
              </a:spcBef>
              <a:buSzPct val="125000"/>
              <a:buFont typeface="Arial"/>
              <a:buChar char="•"/>
              <a:tabLst>
                <a:tab pos="267335" algn="l"/>
              </a:tabLst>
            </a:pPr>
            <a:r>
              <a:rPr spc="-5" dirty="0">
                <a:solidFill>
                  <a:srgbClr val="63615F"/>
                </a:solidFill>
                <a:latin typeface="Verdana"/>
                <a:cs typeface="Verdana"/>
              </a:rPr>
              <a:t>Other </a:t>
            </a:r>
            <a:r>
              <a:rPr dirty="0">
                <a:solidFill>
                  <a:srgbClr val="63615F"/>
                </a:solidFill>
                <a:latin typeface="Verdana"/>
                <a:cs typeface="Verdana"/>
              </a:rPr>
              <a:t>Matchers:</a:t>
            </a:r>
            <a:endParaRPr dirty="0">
              <a:latin typeface="Verdana"/>
              <a:cs typeface="Verdana"/>
            </a:endParaRPr>
          </a:p>
          <a:p>
            <a:pPr marL="723900" lvl="1" indent="-254635">
              <a:lnSpc>
                <a:spcPct val="100000"/>
              </a:lnSpc>
              <a:spcBef>
                <a:spcPts val="1475"/>
              </a:spcBef>
              <a:buSzPct val="125000"/>
              <a:buFont typeface="Arial"/>
              <a:buChar char="•"/>
              <a:tabLst>
                <a:tab pos="724535" algn="l"/>
              </a:tabLst>
            </a:pPr>
            <a:r>
              <a:rPr spc="-5" dirty="0">
                <a:solidFill>
                  <a:srgbClr val="63615F"/>
                </a:solidFill>
                <a:latin typeface="Verdana"/>
                <a:cs typeface="Verdana"/>
              </a:rPr>
              <a:t>anyInt,</a:t>
            </a:r>
            <a:r>
              <a:rPr spc="5" dirty="0">
                <a:solidFill>
                  <a:srgbClr val="63615F"/>
                </a:solidFill>
                <a:latin typeface="Verdana"/>
                <a:cs typeface="Verdana"/>
              </a:rPr>
              <a:t> </a:t>
            </a:r>
            <a:r>
              <a:rPr spc="-5" dirty="0">
                <a:solidFill>
                  <a:srgbClr val="63615F"/>
                </a:solidFill>
                <a:latin typeface="Verdana"/>
                <a:cs typeface="Verdana"/>
              </a:rPr>
              <a:t>anyString,…</a:t>
            </a:r>
            <a:endParaRPr dirty="0">
              <a:latin typeface="Verdana"/>
              <a:cs typeface="Verdana"/>
            </a:endParaRPr>
          </a:p>
          <a:p>
            <a:pPr marL="723900" lvl="1" indent="-254635">
              <a:lnSpc>
                <a:spcPct val="100000"/>
              </a:lnSpc>
              <a:spcBef>
                <a:spcPts val="1475"/>
              </a:spcBef>
              <a:buSzPct val="125000"/>
              <a:buFont typeface="Arial"/>
              <a:buChar char="•"/>
              <a:tabLst>
                <a:tab pos="724535" algn="l"/>
              </a:tabLst>
            </a:pPr>
            <a:r>
              <a:rPr dirty="0">
                <a:solidFill>
                  <a:srgbClr val="63615F"/>
                </a:solidFill>
                <a:latin typeface="Verdana"/>
                <a:cs typeface="Verdana"/>
              </a:rPr>
              <a:t>Custom matchers using</a:t>
            </a:r>
            <a:r>
              <a:rPr spc="20" dirty="0">
                <a:solidFill>
                  <a:srgbClr val="63615F"/>
                </a:solidFill>
                <a:latin typeface="Verdana"/>
                <a:cs typeface="Verdana"/>
              </a:rPr>
              <a:t> </a:t>
            </a:r>
            <a:r>
              <a:rPr spc="-5" dirty="0">
                <a:solidFill>
                  <a:srgbClr val="63615F"/>
                </a:solidFill>
                <a:latin typeface="Verdana"/>
                <a:cs typeface="Verdana"/>
              </a:rPr>
              <a:t>hamcrest</a:t>
            </a:r>
            <a:endParaRPr dirty="0">
              <a:latin typeface="Verdana"/>
              <a:cs typeface="Verdana"/>
            </a:endParaRPr>
          </a:p>
        </p:txBody>
      </p:sp>
      <p:sp>
        <p:nvSpPr>
          <p:cNvPr id="7" name="TextBox 6"/>
          <p:cNvSpPr txBox="1"/>
          <p:nvPr/>
        </p:nvSpPr>
        <p:spPr>
          <a:xfrm>
            <a:off x="2895600" y="6477000"/>
            <a:ext cx="6858000" cy="1200329"/>
          </a:xfrm>
          <a:prstGeom prst="rect">
            <a:avLst/>
          </a:prstGeom>
          <a:noFill/>
        </p:spPr>
        <p:txBody>
          <a:bodyPr wrap="square" rtlCol="0">
            <a:spAutoFit/>
          </a:bodyPr>
          <a:lstStyle/>
          <a:p>
            <a:r>
              <a:rPr lang="en-US" dirty="0" smtClean="0"/>
              <a:t>Read more: </a:t>
            </a:r>
            <a:r>
              <a:rPr lang="en-US" dirty="0">
                <a:hlinkClick r:id="rId3"/>
              </a:rPr>
              <a:t>https://</a:t>
            </a:r>
            <a:r>
              <a:rPr lang="en-US" dirty="0" smtClean="0">
                <a:hlinkClick r:id="rId3"/>
              </a:rPr>
              <a:t>www.baeldung.com/mockito-behavior</a:t>
            </a:r>
            <a:endParaRPr lang="en-US" dirty="0" smtClean="0"/>
          </a:p>
          <a:p>
            <a:endParaRPr lang="en-US" dirty="0"/>
          </a:p>
          <a:p>
            <a:endParaRPr lang="en-US" dirty="0"/>
          </a:p>
          <a:p>
            <a:endParaRPr lang="en-US" dirty="0"/>
          </a:p>
        </p:txBody>
      </p:sp>
      <p:sp>
        <p:nvSpPr>
          <p:cNvPr id="10" name="TextBox 9"/>
          <p:cNvSpPr txBox="1"/>
          <p:nvPr/>
        </p:nvSpPr>
        <p:spPr>
          <a:xfrm>
            <a:off x="838200" y="2286000"/>
            <a:ext cx="7696200"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a:t>Mockito adds a functionality to a mock object using the methods </a:t>
            </a:r>
            <a:r>
              <a:rPr lang="en-US" b="1" dirty="0"/>
              <a:t>when()</a:t>
            </a:r>
            <a:endParaRPr lang="en-US" dirty="0"/>
          </a:p>
        </p:txBody>
      </p:sp>
    </p:spTree>
    <p:extLst>
      <p:ext uri="{BB962C8B-B14F-4D97-AF65-F5344CB8AC3E}">
        <p14:creationId xmlns:p14="http://schemas.microsoft.com/office/powerpoint/2010/main" val="1423049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048" y="1143000"/>
            <a:ext cx="5715000" cy="2954655"/>
          </a:xfrm>
        </p:spPr>
        <p:txBody>
          <a:bodyPr/>
          <a:lstStyle/>
          <a:p>
            <a:r>
              <a:rPr lang="en-US" dirty="0" smtClean="0"/>
              <a:t>Verifing behavior</a:t>
            </a:r>
            <a:endParaRPr lang="en-US" dirty="0"/>
          </a:p>
        </p:txBody>
      </p:sp>
      <p:sp>
        <p:nvSpPr>
          <p:cNvPr id="3" name="Text Placeholder 2"/>
          <p:cNvSpPr>
            <a:spLocks noGrp="1"/>
          </p:cNvSpPr>
          <p:nvPr>
            <p:ph type="body" idx="1"/>
          </p:nvPr>
        </p:nvSpPr>
        <p:spPr>
          <a:xfrm>
            <a:off x="1600200" y="6248400"/>
            <a:ext cx="6864984" cy="246221"/>
          </a:xfrm>
        </p:spPr>
        <p:txBody>
          <a:bodyPr/>
          <a:lstStyle/>
          <a:p>
            <a:r>
              <a:rPr lang="en-US" dirty="0" smtClean="0"/>
              <a:t>Read more: https</a:t>
            </a:r>
            <a:r>
              <a:rPr lang="en-US" dirty="0"/>
              <a:t>://www.baeldung.com/mockito-verify</a:t>
            </a:r>
          </a:p>
        </p:txBody>
      </p:sp>
      <p:sp>
        <p:nvSpPr>
          <p:cNvPr id="6" name="TextBox 5"/>
          <p:cNvSpPr txBox="1"/>
          <p:nvPr/>
        </p:nvSpPr>
        <p:spPr>
          <a:xfrm>
            <a:off x="1389048" y="3657600"/>
            <a:ext cx="6858000" cy="646331"/>
          </a:xfrm>
          <a:prstGeom prst="rect">
            <a:avLst/>
          </a:prstGeom>
          <a:noFill/>
        </p:spPr>
        <p:txBody>
          <a:bodyPr wrap="square" rtlCol="0">
            <a:spAutoFit/>
          </a:bodyPr>
          <a:lstStyle/>
          <a:p>
            <a:r>
              <a:rPr lang="en-US" dirty="0"/>
              <a:t> verify(mockedList, times(1))[any()]</a:t>
            </a:r>
          </a:p>
          <a:p>
            <a:r>
              <a:rPr lang="en-US" dirty="0"/>
              <a:t> </a:t>
            </a:r>
            <a:r>
              <a:rPr lang="en-US" dirty="0" smtClean="0"/>
              <a:t>verify(mockBookService</a:t>
            </a:r>
            <a:r>
              <a:rPr lang="en-US" dirty="0"/>
              <a:t>).lend(100, 1)</a:t>
            </a:r>
          </a:p>
        </p:txBody>
      </p:sp>
      <p:sp>
        <p:nvSpPr>
          <p:cNvPr id="8" name="TextBox 7"/>
          <p:cNvSpPr txBox="1"/>
          <p:nvPr/>
        </p:nvSpPr>
        <p:spPr>
          <a:xfrm>
            <a:off x="1066800" y="2615108"/>
            <a:ext cx="6858000"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Mockito can ensure whether a mock method is being called with reequired arguments or not. It is done using the </a:t>
            </a:r>
            <a:r>
              <a:rPr lang="en-US" b="1" dirty="0"/>
              <a:t>verify()</a:t>
            </a:r>
            <a:r>
              <a:rPr lang="en-US" dirty="0"/>
              <a:t> method</a:t>
            </a:r>
            <a:endParaRPr lang="en-US" dirty="0"/>
          </a:p>
        </p:txBody>
      </p:sp>
    </p:spTree>
    <p:extLst>
      <p:ext uri="{BB962C8B-B14F-4D97-AF65-F5344CB8AC3E}">
        <p14:creationId xmlns:p14="http://schemas.microsoft.com/office/powerpoint/2010/main" val="1280936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547" y="990601"/>
            <a:ext cx="4249421" cy="838200"/>
          </a:xfrm>
        </p:spPr>
        <p:txBody>
          <a:bodyPr/>
          <a:lstStyle/>
          <a:p>
            <a:r>
              <a:rPr lang="en-US" dirty="0" smtClean="0"/>
              <a:t>Demo Mockito</a:t>
            </a:r>
            <a:endParaRPr lang="en-US" dirty="0"/>
          </a:p>
        </p:txBody>
      </p:sp>
      <p:sp>
        <p:nvSpPr>
          <p:cNvPr id="4" name="TextBox 3"/>
          <p:cNvSpPr txBox="1"/>
          <p:nvPr/>
        </p:nvSpPr>
        <p:spPr>
          <a:xfrm>
            <a:off x="1066800" y="2438400"/>
            <a:ext cx="7467600" cy="3338735"/>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dirty="0" smtClean="0"/>
              <a:t>Simple sample Junit with mockito </a:t>
            </a:r>
            <a:r>
              <a:rPr lang="en-US" dirty="0" smtClean="0">
                <a:hlinkClick r:id="rId2"/>
              </a:rPr>
              <a:t>Here</a:t>
            </a:r>
            <a:endParaRPr lang="en-US" dirty="0" smtClean="0"/>
          </a:p>
          <a:p>
            <a:pPr marL="285750" indent="-285750">
              <a:lnSpc>
                <a:spcPct val="200000"/>
              </a:lnSpc>
              <a:buFont typeface="Wingdings" panose="05000000000000000000" pitchFamily="2" charset="2"/>
              <a:buChar char="v"/>
            </a:pPr>
            <a:r>
              <a:rPr lang="en-US" dirty="0" smtClean="0"/>
              <a:t>Use Mock annotation </a:t>
            </a:r>
            <a:r>
              <a:rPr lang="en-US" dirty="0" smtClean="0">
                <a:hlinkClick r:id="rId3"/>
              </a:rPr>
              <a:t>Here</a:t>
            </a:r>
            <a:endParaRPr lang="en-US" dirty="0" smtClean="0"/>
          </a:p>
          <a:p>
            <a:pPr marL="285750" indent="-285750">
              <a:lnSpc>
                <a:spcPct val="200000"/>
              </a:lnSpc>
              <a:buFont typeface="Wingdings" panose="05000000000000000000" pitchFamily="2" charset="2"/>
              <a:buChar char="v"/>
            </a:pPr>
            <a:r>
              <a:rPr lang="en-US" dirty="0" smtClean="0"/>
              <a:t>Use Mock annoation and Inject dependencies </a:t>
            </a:r>
            <a:r>
              <a:rPr lang="en-US" dirty="0" smtClean="0">
                <a:hlinkClick r:id="rId4"/>
              </a:rPr>
              <a:t>Here</a:t>
            </a:r>
            <a:endParaRPr lang="en-US" dirty="0" smtClean="0"/>
          </a:p>
          <a:p>
            <a:pPr marL="285750" indent="-285750">
              <a:lnSpc>
                <a:spcPct val="200000"/>
              </a:lnSpc>
              <a:buFont typeface="Wingdings" panose="05000000000000000000" pitchFamily="2" charset="2"/>
              <a:buChar char="v"/>
            </a:pPr>
            <a:r>
              <a:rPr lang="en-US" dirty="0" smtClean="0"/>
              <a:t>Use Mock annotation with Mockito extension </a:t>
            </a:r>
            <a:r>
              <a:rPr lang="en-US" dirty="0" smtClean="0">
                <a:hlinkClick r:id="rId5"/>
              </a:rPr>
              <a:t>Here</a:t>
            </a:r>
            <a:endParaRPr lang="en-US" dirty="0" smtClean="0"/>
          </a:p>
          <a:p>
            <a:pPr marL="285750" indent="-285750">
              <a:lnSpc>
                <a:spcPct val="200000"/>
              </a:lnSpc>
              <a:buFont typeface="Wingdings" panose="05000000000000000000" pitchFamily="2" charset="2"/>
              <a:buChar char="v"/>
            </a:pPr>
            <a:r>
              <a:rPr lang="en-US" dirty="0" smtClean="0"/>
              <a:t>Use Mockito extension and Inject mocks annotation </a:t>
            </a:r>
            <a:r>
              <a:rPr lang="en-US" dirty="0" smtClean="0">
                <a:hlinkClick r:id="rId6"/>
              </a:rPr>
              <a:t>Here</a:t>
            </a:r>
            <a:endParaRPr lang="en-US" dirty="0" smtClean="0"/>
          </a:p>
          <a:p>
            <a:pPr marL="285750" indent="-285750">
              <a:lnSpc>
                <a:spcPct val="200000"/>
              </a:lnSpc>
              <a:buFont typeface="Wingdings" panose="05000000000000000000" pitchFamily="2" charset="2"/>
              <a:buChar char="v"/>
            </a:pPr>
            <a:r>
              <a:rPr lang="en-US" dirty="0" smtClean="0"/>
              <a:t>Use Mockito extension to inject parameter </a:t>
            </a:r>
            <a:r>
              <a:rPr lang="en-US" dirty="0" smtClean="0">
                <a:hlinkClick r:id="rId7"/>
              </a:rPr>
              <a:t>Here</a:t>
            </a:r>
            <a:endParaRPr lang="en-US" dirty="0"/>
          </a:p>
        </p:txBody>
      </p:sp>
    </p:spTree>
    <p:extLst>
      <p:ext uri="{BB962C8B-B14F-4D97-AF65-F5344CB8AC3E}">
        <p14:creationId xmlns:p14="http://schemas.microsoft.com/office/powerpoint/2010/main" val="593796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90600"/>
            <a:ext cx="9067800" cy="738664"/>
          </a:xfrm>
        </p:spPr>
        <p:txBody>
          <a:bodyPr/>
          <a:lstStyle/>
          <a:p>
            <a:r>
              <a:rPr lang="en-US" dirty="0" smtClean="0"/>
              <a:t>MockK </a:t>
            </a:r>
            <a:r>
              <a:rPr lang="en-US" dirty="0" smtClean="0"/>
              <a:t>library</a:t>
            </a:r>
            <a:endParaRPr lang="en-US" dirty="0"/>
          </a:p>
        </p:txBody>
      </p:sp>
      <p:sp>
        <p:nvSpPr>
          <p:cNvPr id="3" name="TextBox 2"/>
          <p:cNvSpPr txBox="1"/>
          <p:nvPr/>
        </p:nvSpPr>
        <p:spPr>
          <a:xfrm>
            <a:off x="1143000" y="2971800"/>
            <a:ext cx="6781800" cy="923330"/>
          </a:xfrm>
          <a:prstGeom prst="rect">
            <a:avLst/>
          </a:prstGeom>
          <a:noFill/>
        </p:spPr>
        <p:txBody>
          <a:bodyPr wrap="square" rtlCol="0">
            <a:spAutoFit/>
          </a:bodyPr>
          <a:lstStyle/>
          <a:p>
            <a:r>
              <a:rPr lang="en-US" dirty="0">
                <a:hlinkClick r:id="rId2"/>
              </a:rPr>
              <a:t>https://</a:t>
            </a:r>
            <a:r>
              <a:rPr lang="en-US" dirty="0" smtClean="0">
                <a:hlinkClick r:id="rId2"/>
              </a:rPr>
              <a:t>www.baeldung.com/kotlin/mockk</a:t>
            </a:r>
            <a:endParaRPr lang="en-US" dirty="0" smtClean="0"/>
          </a:p>
          <a:p>
            <a:r>
              <a:rPr lang="en-US" dirty="0">
                <a:hlinkClick r:id="rId3"/>
              </a:rPr>
              <a:t>https://</a:t>
            </a:r>
            <a:r>
              <a:rPr lang="en-US" dirty="0" smtClean="0">
                <a:hlinkClick r:id="rId3"/>
              </a:rPr>
              <a:t>github.com/doanpt/Junit-tutorial</a:t>
            </a:r>
            <a:endParaRPr lang="en-US" dirty="0" smtClean="0"/>
          </a:p>
          <a:p>
            <a:endParaRPr lang="en-US" dirty="0"/>
          </a:p>
        </p:txBody>
      </p:sp>
    </p:spTree>
    <p:extLst>
      <p:ext uri="{BB962C8B-B14F-4D97-AF65-F5344CB8AC3E}">
        <p14:creationId xmlns:p14="http://schemas.microsoft.com/office/powerpoint/2010/main" val="490131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692" y="990600"/>
            <a:ext cx="3800508" cy="914400"/>
          </a:xfrm>
        </p:spPr>
        <p:txBody>
          <a:bodyPr/>
          <a:lstStyle/>
          <a:p>
            <a:r>
              <a:rPr lang="en-US" dirty="0" smtClean="0"/>
              <a:t>References</a:t>
            </a:r>
            <a:endParaRPr lang="en-US" dirty="0"/>
          </a:p>
        </p:txBody>
      </p:sp>
      <p:sp>
        <p:nvSpPr>
          <p:cNvPr id="4" name="TextBox 3"/>
          <p:cNvSpPr txBox="1"/>
          <p:nvPr/>
        </p:nvSpPr>
        <p:spPr>
          <a:xfrm>
            <a:off x="1066800" y="2438400"/>
            <a:ext cx="7848600" cy="3785652"/>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hlinkClick r:id="rId2"/>
              </a:rPr>
              <a:t>https://</a:t>
            </a:r>
            <a:r>
              <a:rPr lang="en-US" sz="1600" dirty="0" smtClean="0">
                <a:hlinkClick r:id="rId2"/>
              </a:rPr>
              <a:t>github.com/doanpt/Junit-tutorial</a:t>
            </a:r>
          </a:p>
          <a:p>
            <a:pPr marL="285750" indent="-285750">
              <a:buFont typeface="Wingdings" panose="05000000000000000000" pitchFamily="2" charset="2"/>
              <a:buChar char="ü"/>
            </a:pPr>
            <a:endParaRPr lang="en-US" sz="1600" dirty="0">
              <a:hlinkClick r:id="rId2"/>
            </a:endParaRPr>
          </a:p>
          <a:p>
            <a:pPr marL="285750" indent="-285750">
              <a:buFont typeface="Wingdings" panose="05000000000000000000" pitchFamily="2" charset="2"/>
              <a:buChar char="ü"/>
            </a:pPr>
            <a:r>
              <a:rPr lang="en-US" sz="1600" dirty="0" smtClean="0">
                <a:hlinkClick r:id="rId2"/>
              </a:rPr>
              <a:t>https</a:t>
            </a:r>
            <a:r>
              <a:rPr lang="en-US" sz="1600" dirty="0">
                <a:hlinkClick r:id="rId2"/>
              </a:rPr>
              <a:t>://</a:t>
            </a:r>
            <a:r>
              <a:rPr lang="en-US" sz="1600" dirty="0" smtClean="0">
                <a:hlinkClick r:id="rId2"/>
              </a:rPr>
              <a:t>programmingtechie.com/2020/12/26/junit-5-complete-tutorial/</a:t>
            </a:r>
            <a:endParaRPr lang="en-US" sz="1600" dirty="0" smtClean="0"/>
          </a:p>
          <a:p>
            <a:pPr marL="285750" indent="-285750">
              <a:buFont typeface="Wingdings" panose="05000000000000000000" pitchFamily="2" charset="2"/>
              <a:buChar char="ü"/>
            </a:pPr>
            <a:r>
              <a:rPr lang="en-US" sz="1600" dirty="0">
                <a:hlinkClick r:id="rId3"/>
              </a:rPr>
              <a:t>https://shareprogramming.net/gioi-thieu-junit-5-java-testing-framework</a:t>
            </a:r>
            <a:r>
              <a:rPr lang="en-US" sz="1600" dirty="0" smtClean="0">
                <a:hlinkClick r:id="rId3"/>
              </a:rPr>
              <a:t>/</a:t>
            </a:r>
            <a:endParaRPr lang="en-US" sz="1600" dirty="0" smtClean="0"/>
          </a:p>
          <a:p>
            <a:pPr marL="285750" indent="-285750">
              <a:buFont typeface="Wingdings" panose="05000000000000000000" pitchFamily="2" charset="2"/>
              <a:buChar char="ü"/>
            </a:pPr>
            <a:r>
              <a:rPr lang="en-US" sz="1600" dirty="0" smtClean="0">
                <a:hlinkClick r:id="rId4"/>
              </a:rPr>
              <a:t>https</a:t>
            </a:r>
            <a:r>
              <a:rPr lang="en-US" sz="1600" dirty="0">
                <a:hlinkClick r:id="rId4"/>
              </a:rPr>
              <a:t>://</a:t>
            </a:r>
            <a:r>
              <a:rPr lang="en-US" sz="1600" dirty="0" smtClean="0">
                <a:hlinkClick r:id="rId4"/>
              </a:rPr>
              <a:t>www.baeldung.com/kotlin/junit-5-kotlin</a:t>
            </a:r>
            <a:endParaRPr lang="en-US" sz="1600" dirty="0" smtClean="0"/>
          </a:p>
          <a:p>
            <a:pPr marL="285750" indent="-285750">
              <a:buFont typeface="Wingdings" panose="05000000000000000000" pitchFamily="2" charset="2"/>
              <a:buChar char="ü"/>
            </a:pPr>
            <a:r>
              <a:rPr lang="en-US" sz="1600" dirty="0">
                <a:hlinkClick r:id="rId5"/>
              </a:rPr>
              <a:t>https://</a:t>
            </a:r>
            <a:r>
              <a:rPr lang="en-US" sz="1600" dirty="0" smtClean="0">
                <a:hlinkClick r:id="rId5"/>
              </a:rPr>
              <a:t>www.baeldung.com/mockito-series</a:t>
            </a:r>
            <a:endParaRPr lang="en-US" sz="1600" dirty="0" smtClean="0"/>
          </a:p>
          <a:p>
            <a:pPr marL="285750" indent="-285750">
              <a:buFont typeface="Wingdings" panose="05000000000000000000" pitchFamily="2" charset="2"/>
              <a:buChar char="ü"/>
            </a:pPr>
            <a:r>
              <a:rPr lang="en-US" sz="1600" dirty="0">
                <a:hlinkClick r:id="rId6"/>
              </a:rPr>
              <a:t>https://www.arhohuttunen.com/junit-5-kotlin</a:t>
            </a:r>
            <a:r>
              <a:rPr lang="en-US" sz="1600" dirty="0" smtClean="0">
                <a:hlinkClick r:id="rId6"/>
              </a:rPr>
              <a:t>/</a:t>
            </a:r>
            <a:endParaRPr lang="en-US" sz="1600" dirty="0" smtClean="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r>
              <a:rPr lang="en-US" sz="1600" dirty="0">
                <a:hlinkClick r:id="rId7"/>
              </a:rPr>
              <a:t>https://</a:t>
            </a:r>
            <a:r>
              <a:rPr lang="en-US" sz="1600" dirty="0" smtClean="0">
                <a:hlinkClick r:id="rId7"/>
              </a:rPr>
              <a:t>www.youtube.com/watch?v=flpmSXVTqBI</a:t>
            </a:r>
            <a:endParaRPr lang="en-US" sz="1600" dirty="0"/>
          </a:p>
          <a:p>
            <a:pPr marL="285750" indent="-285750">
              <a:buFont typeface="Wingdings" panose="05000000000000000000" pitchFamily="2" charset="2"/>
              <a:buChar char="ü"/>
            </a:pPr>
            <a:r>
              <a:rPr lang="en-US" sz="1600" dirty="0">
                <a:hlinkClick r:id="rId8"/>
              </a:rPr>
              <a:t>https://</a:t>
            </a:r>
            <a:r>
              <a:rPr lang="en-US" sz="1600" dirty="0" smtClean="0">
                <a:hlinkClick r:id="rId8"/>
              </a:rPr>
              <a:t>www.youtube.com/playlist?list=PLqq-6Pq4lTTa4ad5JISViSb2FVG8Vwa4o</a:t>
            </a:r>
            <a:endParaRPr lang="en-US" sz="1600" dirty="0"/>
          </a:p>
          <a:p>
            <a:pPr marL="285750" indent="-285750">
              <a:buFont typeface="Wingdings" panose="05000000000000000000" pitchFamily="2" charset="2"/>
              <a:buChar char="ü"/>
            </a:pPr>
            <a:endParaRPr lang="en-US" sz="1600" dirty="0" smtClean="0"/>
          </a:p>
          <a:p>
            <a:pPr marL="285750" indent="-285750">
              <a:buFont typeface="Wingdings" panose="05000000000000000000" pitchFamily="2" charset="2"/>
              <a:buChar char="ü"/>
            </a:pPr>
            <a:r>
              <a:rPr lang="en-US" sz="1600" dirty="0">
                <a:hlinkClick r:id="rId9"/>
              </a:rPr>
              <a:t>https</a:t>
            </a:r>
            <a:r>
              <a:rPr lang="en-US" sz="1600" dirty="0" smtClean="0">
                <a:hlinkClick r:id="rId9"/>
              </a:rPr>
              <a:t>://udemy.com/course/junit5-for-beginners/</a:t>
            </a:r>
            <a:endParaRPr lang="en-US" sz="1600" dirty="0" smtClean="0"/>
          </a:p>
          <a:p>
            <a:pPr marL="285750" indent="-285750">
              <a:buFont typeface="Wingdings" panose="05000000000000000000" pitchFamily="2" charset="2"/>
              <a:buChar char="ü"/>
            </a:pPr>
            <a:r>
              <a:rPr lang="en-US" sz="1600" dirty="0">
                <a:hlinkClick r:id="rId10"/>
              </a:rPr>
              <a:t>https://www.udemy.com/course/junitandmockitocrashcourse</a:t>
            </a:r>
            <a:r>
              <a:rPr lang="en-US" sz="1600" dirty="0" smtClean="0">
                <a:hlinkClick r:id="rId10"/>
              </a:rPr>
              <a:t>/</a:t>
            </a:r>
            <a:endParaRPr lang="en-US" sz="1600" dirty="0" smtClean="0"/>
          </a:p>
          <a:p>
            <a:pPr marL="285750" indent="-285750">
              <a:buFont typeface="Wingdings" panose="05000000000000000000" pitchFamily="2" charset="2"/>
              <a:buChar char="ü"/>
            </a:pPr>
            <a:r>
              <a:rPr lang="en-US" sz="1600" dirty="0" smtClean="0">
                <a:hlinkClick r:id="rId11"/>
              </a:rPr>
              <a:t>https</a:t>
            </a:r>
            <a:r>
              <a:rPr lang="en-US" sz="1600" dirty="0">
                <a:hlinkClick r:id="rId11"/>
              </a:rPr>
              <a:t>://</a:t>
            </a:r>
            <a:r>
              <a:rPr lang="en-US" sz="1600" dirty="0" smtClean="0">
                <a:hlinkClick r:id="rId11"/>
              </a:rPr>
              <a:t>fpt-software.udemy.com/course/mockito-tutorial-with-junit-examples/</a:t>
            </a:r>
            <a:endParaRPr lang="en-US" sz="1600" dirty="0" smtClean="0"/>
          </a:p>
          <a:p>
            <a:pPr marL="285750" indent="-285750">
              <a:buFont typeface="Wingdings" panose="05000000000000000000" pitchFamily="2" charset="2"/>
              <a:buChar char="ü"/>
            </a:pPr>
            <a:endParaRPr lang="en-US" sz="1600" dirty="0"/>
          </a:p>
        </p:txBody>
      </p:sp>
    </p:spTree>
    <p:extLst>
      <p:ext uri="{BB962C8B-B14F-4D97-AF65-F5344CB8AC3E}">
        <p14:creationId xmlns:p14="http://schemas.microsoft.com/office/powerpoint/2010/main" val="229449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1" y="1066801"/>
            <a:ext cx="4191000" cy="838200"/>
          </a:xfrm>
        </p:spPr>
        <p:txBody>
          <a:bodyPr/>
          <a:lstStyle/>
          <a:p>
            <a:r>
              <a:rPr lang="en-US" dirty="0" smtClean="0"/>
              <a:t>Assignment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808105329"/>
              </p:ext>
            </p:extLst>
          </p:nvPr>
        </p:nvGraphicFramePr>
        <p:xfrm>
          <a:off x="3810000" y="4038600"/>
          <a:ext cx="1293812" cy="533400"/>
        </p:xfrm>
        <a:graphic>
          <a:graphicData uri="http://schemas.openxmlformats.org/presentationml/2006/ole">
            <mc:AlternateContent xmlns:mc="http://schemas.openxmlformats.org/markup-compatibility/2006">
              <mc:Choice xmlns:v="urn:schemas-microsoft-com:vml" Requires="v">
                <p:oleObj spid="_x0000_s1062" name="Packager Shell Object" showAsIcon="1" r:id="rId3" imgW="1294560" imgH="532800" progId="Package">
                  <p:embed/>
                </p:oleObj>
              </mc:Choice>
              <mc:Fallback>
                <p:oleObj name="Packager Shell Object" showAsIcon="1" r:id="rId3" imgW="1294560" imgH="532800" progId="Package">
                  <p:embed/>
                  <p:pic>
                    <p:nvPicPr>
                      <p:cNvPr id="0" name=""/>
                      <p:cNvPicPr/>
                      <p:nvPr/>
                    </p:nvPicPr>
                    <p:blipFill>
                      <a:blip r:embed="rId4"/>
                      <a:stretch>
                        <a:fillRect/>
                      </a:stretch>
                    </p:blipFill>
                    <p:spPr>
                      <a:xfrm>
                        <a:off x="3810000" y="4038600"/>
                        <a:ext cx="1293812" cy="533400"/>
                      </a:xfrm>
                      <a:prstGeom prst="rect">
                        <a:avLst/>
                      </a:prstGeom>
                    </p:spPr>
                  </p:pic>
                </p:oleObj>
              </mc:Fallback>
            </mc:AlternateContent>
          </a:graphicData>
        </a:graphic>
      </p:graphicFrame>
    </p:spTree>
    <p:extLst>
      <p:ext uri="{BB962C8B-B14F-4D97-AF65-F5344CB8AC3E}">
        <p14:creationId xmlns:p14="http://schemas.microsoft.com/office/powerpoint/2010/main" val="670736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69" y="1297940"/>
            <a:ext cx="1828164"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6666"/>
                </a:solidFill>
              </a:rPr>
              <a:t>The</a:t>
            </a:r>
            <a:r>
              <a:rPr sz="3600" spc="-95" dirty="0">
                <a:solidFill>
                  <a:srgbClr val="006666"/>
                </a:solidFill>
              </a:rPr>
              <a:t> </a:t>
            </a:r>
            <a:r>
              <a:rPr sz="3600" dirty="0">
                <a:solidFill>
                  <a:srgbClr val="006666"/>
                </a:solidFill>
              </a:rPr>
              <a:t>End</a:t>
            </a:r>
            <a:endParaRPr sz="3600"/>
          </a:p>
        </p:txBody>
      </p:sp>
      <p:grpSp>
        <p:nvGrpSpPr>
          <p:cNvPr id="3" name="object 3"/>
          <p:cNvGrpSpPr/>
          <p:nvPr/>
        </p:nvGrpSpPr>
        <p:grpSpPr>
          <a:xfrm>
            <a:off x="3238500" y="3105150"/>
            <a:ext cx="1619250" cy="659130"/>
            <a:chOff x="3238500" y="3105150"/>
            <a:chExt cx="1619250" cy="659130"/>
          </a:xfrm>
        </p:grpSpPr>
        <p:sp>
          <p:nvSpPr>
            <p:cNvPr id="4" name="object 4"/>
            <p:cNvSpPr/>
            <p:nvPr/>
          </p:nvSpPr>
          <p:spPr>
            <a:xfrm>
              <a:off x="3251200" y="3117850"/>
              <a:ext cx="289560" cy="63753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67429" y="3116579"/>
              <a:ext cx="294639" cy="63881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900169" y="3221989"/>
              <a:ext cx="287020" cy="54229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230369" y="3221989"/>
              <a:ext cx="294639" cy="5334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68189" y="3116579"/>
              <a:ext cx="289560" cy="63881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238500" y="3105149"/>
              <a:ext cx="290830" cy="12700"/>
            </a:xfrm>
            <a:custGeom>
              <a:avLst/>
              <a:gdLst/>
              <a:ahLst/>
              <a:cxnLst/>
              <a:rect l="l" t="t" r="r" b="b"/>
              <a:pathLst>
                <a:path w="290829" h="12700">
                  <a:moveTo>
                    <a:pt x="290830" y="0"/>
                  </a:moveTo>
                  <a:lnTo>
                    <a:pt x="0" y="0"/>
                  </a:lnTo>
                  <a:lnTo>
                    <a:pt x="0" y="6350"/>
                  </a:lnTo>
                  <a:lnTo>
                    <a:pt x="0" y="12700"/>
                  </a:lnTo>
                  <a:lnTo>
                    <a:pt x="290830" y="12700"/>
                  </a:lnTo>
                  <a:lnTo>
                    <a:pt x="290830" y="6350"/>
                  </a:lnTo>
                  <a:lnTo>
                    <a:pt x="290830" y="0"/>
                  </a:lnTo>
                  <a:close/>
                </a:path>
              </a:pathLst>
            </a:custGeom>
            <a:solidFill>
              <a:srgbClr val="003366"/>
            </a:solidFill>
          </p:spPr>
          <p:txBody>
            <a:bodyPr wrap="square" lIns="0" tIns="0" rIns="0" bIns="0" rtlCol="0"/>
            <a:lstStyle/>
            <a:p>
              <a:endParaRPr/>
            </a:p>
          </p:txBody>
        </p:sp>
        <p:sp>
          <p:nvSpPr>
            <p:cNvPr id="10" name="object 10"/>
            <p:cNvSpPr/>
            <p:nvPr/>
          </p:nvSpPr>
          <p:spPr>
            <a:xfrm>
              <a:off x="3238500" y="3117850"/>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3566"/>
            </a:solidFill>
          </p:spPr>
          <p:txBody>
            <a:bodyPr wrap="square" lIns="0" tIns="0" rIns="0" bIns="0" rtlCol="0"/>
            <a:lstStyle/>
            <a:p>
              <a:endParaRPr/>
            </a:p>
          </p:txBody>
        </p:sp>
        <p:sp>
          <p:nvSpPr>
            <p:cNvPr id="11" name="object 11"/>
            <p:cNvSpPr/>
            <p:nvPr/>
          </p:nvSpPr>
          <p:spPr>
            <a:xfrm>
              <a:off x="3238500" y="3125470"/>
              <a:ext cx="290830" cy="7620"/>
            </a:xfrm>
            <a:custGeom>
              <a:avLst/>
              <a:gdLst/>
              <a:ahLst/>
              <a:cxnLst/>
              <a:rect l="l" t="t" r="r" b="b"/>
              <a:pathLst>
                <a:path w="290829" h="7619">
                  <a:moveTo>
                    <a:pt x="0" y="7619"/>
                  </a:moveTo>
                  <a:lnTo>
                    <a:pt x="0" y="0"/>
                  </a:lnTo>
                  <a:lnTo>
                    <a:pt x="290829" y="0"/>
                  </a:lnTo>
                  <a:lnTo>
                    <a:pt x="290829" y="7619"/>
                  </a:lnTo>
                  <a:lnTo>
                    <a:pt x="0" y="7619"/>
                  </a:lnTo>
                  <a:close/>
                </a:path>
              </a:pathLst>
            </a:custGeom>
            <a:solidFill>
              <a:srgbClr val="003766"/>
            </a:solidFill>
          </p:spPr>
          <p:txBody>
            <a:bodyPr wrap="square" lIns="0" tIns="0" rIns="0" bIns="0" rtlCol="0"/>
            <a:lstStyle/>
            <a:p>
              <a:endParaRPr/>
            </a:p>
          </p:txBody>
        </p:sp>
        <p:sp>
          <p:nvSpPr>
            <p:cNvPr id="12" name="object 12"/>
            <p:cNvSpPr/>
            <p:nvPr/>
          </p:nvSpPr>
          <p:spPr>
            <a:xfrm>
              <a:off x="3238500" y="3133090"/>
              <a:ext cx="290830" cy="6350"/>
            </a:xfrm>
            <a:custGeom>
              <a:avLst/>
              <a:gdLst/>
              <a:ahLst/>
              <a:cxnLst/>
              <a:rect l="l" t="t" r="r" b="b"/>
              <a:pathLst>
                <a:path w="290829" h="6350">
                  <a:moveTo>
                    <a:pt x="0" y="6350"/>
                  </a:moveTo>
                  <a:lnTo>
                    <a:pt x="0" y="0"/>
                  </a:lnTo>
                  <a:lnTo>
                    <a:pt x="290829" y="0"/>
                  </a:lnTo>
                  <a:lnTo>
                    <a:pt x="290829" y="6350"/>
                  </a:lnTo>
                  <a:lnTo>
                    <a:pt x="0" y="6350"/>
                  </a:lnTo>
                  <a:close/>
                </a:path>
              </a:pathLst>
            </a:custGeom>
            <a:solidFill>
              <a:srgbClr val="003867"/>
            </a:solidFill>
          </p:spPr>
          <p:txBody>
            <a:bodyPr wrap="square" lIns="0" tIns="0" rIns="0" bIns="0" rtlCol="0"/>
            <a:lstStyle/>
            <a:p>
              <a:endParaRPr/>
            </a:p>
          </p:txBody>
        </p:sp>
        <p:sp>
          <p:nvSpPr>
            <p:cNvPr id="13" name="object 13"/>
            <p:cNvSpPr/>
            <p:nvPr/>
          </p:nvSpPr>
          <p:spPr>
            <a:xfrm>
              <a:off x="3238500" y="3139440"/>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3A67"/>
            </a:solidFill>
          </p:spPr>
          <p:txBody>
            <a:bodyPr wrap="square" lIns="0" tIns="0" rIns="0" bIns="0" rtlCol="0"/>
            <a:lstStyle/>
            <a:p>
              <a:endParaRPr/>
            </a:p>
          </p:txBody>
        </p:sp>
        <p:sp>
          <p:nvSpPr>
            <p:cNvPr id="14" name="object 14"/>
            <p:cNvSpPr/>
            <p:nvPr/>
          </p:nvSpPr>
          <p:spPr>
            <a:xfrm>
              <a:off x="3238500" y="3147059"/>
              <a:ext cx="290830" cy="7620"/>
            </a:xfrm>
            <a:custGeom>
              <a:avLst/>
              <a:gdLst/>
              <a:ahLst/>
              <a:cxnLst/>
              <a:rect l="l" t="t" r="r" b="b"/>
              <a:pathLst>
                <a:path w="290829" h="7619">
                  <a:moveTo>
                    <a:pt x="0" y="7619"/>
                  </a:moveTo>
                  <a:lnTo>
                    <a:pt x="0" y="0"/>
                  </a:lnTo>
                  <a:lnTo>
                    <a:pt x="290829" y="0"/>
                  </a:lnTo>
                  <a:lnTo>
                    <a:pt x="290829" y="7619"/>
                  </a:lnTo>
                  <a:lnTo>
                    <a:pt x="0" y="7619"/>
                  </a:lnTo>
                  <a:close/>
                </a:path>
              </a:pathLst>
            </a:custGeom>
            <a:solidFill>
              <a:srgbClr val="003C68"/>
            </a:solidFill>
          </p:spPr>
          <p:txBody>
            <a:bodyPr wrap="square" lIns="0" tIns="0" rIns="0" bIns="0" rtlCol="0"/>
            <a:lstStyle/>
            <a:p>
              <a:endParaRPr/>
            </a:p>
          </p:txBody>
        </p:sp>
        <p:sp>
          <p:nvSpPr>
            <p:cNvPr id="15" name="object 15"/>
            <p:cNvSpPr/>
            <p:nvPr/>
          </p:nvSpPr>
          <p:spPr>
            <a:xfrm>
              <a:off x="3238500" y="3154680"/>
              <a:ext cx="290830" cy="6350"/>
            </a:xfrm>
            <a:custGeom>
              <a:avLst/>
              <a:gdLst/>
              <a:ahLst/>
              <a:cxnLst/>
              <a:rect l="l" t="t" r="r" b="b"/>
              <a:pathLst>
                <a:path w="290829" h="6350">
                  <a:moveTo>
                    <a:pt x="0" y="6350"/>
                  </a:moveTo>
                  <a:lnTo>
                    <a:pt x="0" y="0"/>
                  </a:lnTo>
                  <a:lnTo>
                    <a:pt x="290829" y="0"/>
                  </a:lnTo>
                  <a:lnTo>
                    <a:pt x="290829" y="6350"/>
                  </a:lnTo>
                  <a:lnTo>
                    <a:pt x="0" y="6350"/>
                  </a:lnTo>
                  <a:close/>
                </a:path>
              </a:pathLst>
            </a:custGeom>
            <a:solidFill>
              <a:srgbClr val="003D69"/>
            </a:solidFill>
          </p:spPr>
          <p:txBody>
            <a:bodyPr wrap="square" lIns="0" tIns="0" rIns="0" bIns="0" rtlCol="0"/>
            <a:lstStyle/>
            <a:p>
              <a:endParaRPr/>
            </a:p>
          </p:txBody>
        </p:sp>
        <p:sp>
          <p:nvSpPr>
            <p:cNvPr id="16" name="object 16"/>
            <p:cNvSpPr/>
            <p:nvPr/>
          </p:nvSpPr>
          <p:spPr>
            <a:xfrm>
              <a:off x="3238500" y="3161030"/>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3F69"/>
            </a:solidFill>
          </p:spPr>
          <p:txBody>
            <a:bodyPr wrap="square" lIns="0" tIns="0" rIns="0" bIns="0" rtlCol="0"/>
            <a:lstStyle/>
            <a:p>
              <a:endParaRPr/>
            </a:p>
          </p:txBody>
        </p:sp>
        <p:sp>
          <p:nvSpPr>
            <p:cNvPr id="17" name="object 17"/>
            <p:cNvSpPr/>
            <p:nvPr/>
          </p:nvSpPr>
          <p:spPr>
            <a:xfrm>
              <a:off x="3238500" y="3168650"/>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416A"/>
            </a:solidFill>
          </p:spPr>
          <p:txBody>
            <a:bodyPr wrap="square" lIns="0" tIns="0" rIns="0" bIns="0" rtlCol="0"/>
            <a:lstStyle/>
            <a:p>
              <a:endParaRPr/>
            </a:p>
          </p:txBody>
        </p:sp>
        <p:sp>
          <p:nvSpPr>
            <p:cNvPr id="18" name="object 18"/>
            <p:cNvSpPr/>
            <p:nvPr/>
          </p:nvSpPr>
          <p:spPr>
            <a:xfrm>
              <a:off x="3238500" y="3176269"/>
              <a:ext cx="290830" cy="6350"/>
            </a:xfrm>
            <a:custGeom>
              <a:avLst/>
              <a:gdLst/>
              <a:ahLst/>
              <a:cxnLst/>
              <a:rect l="l" t="t" r="r" b="b"/>
              <a:pathLst>
                <a:path w="290829" h="6350">
                  <a:moveTo>
                    <a:pt x="0" y="6350"/>
                  </a:moveTo>
                  <a:lnTo>
                    <a:pt x="0" y="0"/>
                  </a:lnTo>
                  <a:lnTo>
                    <a:pt x="290829" y="0"/>
                  </a:lnTo>
                  <a:lnTo>
                    <a:pt x="290829" y="6350"/>
                  </a:lnTo>
                  <a:lnTo>
                    <a:pt x="0" y="6350"/>
                  </a:lnTo>
                  <a:close/>
                </a:path>
              </a:pathLst>
            </a:custGeom>
            <a:solidFill>
              <a:srgbClr val="00426A"/>
            </a:solidFill>
          </p:spPr>
          <p:txBody>
            <a:bodyPr wrap="square" lIns="0" tIns="0" rIns="0" bIns="0" rtlCol="0"/>
            <a:lstStyle/>
            <a:p>
              <a:endParaRPr/>
            </a:p>
          </p:txBody>
        </p:sp>
        <p:sp>
          <p:nvSpPr>
            <p:cNvPr id="19" name="object 19"/>
            <p:cNvSpPr/>
            <p:nvPr/>
          </p:nvSpPr>
          <p:spPr>
            <a:xfrm>
              <a:off x="3238500" y="3182619"/>
              <a:ext cx="290830" cy="7620"/>
            </a:xfrm>
            <a:custGeom>
              <a:avLst/>
              <a:gdLst/>
              <a:ahLst/>
              <a:cxnLst/>
              <a:rect l="l" t="t" r="r" b="b"/>
              <a:pathLst>
                <a:path w="290829" h="7619">
                  <a:moveTo>
                    <a:pt x="0" y="7619"/>
                  </a:moveTo>
                  <a:lnTo>
                    <a:pt x="0" y="0"/>
                  </a:lnTo>
                  <a:lnTo>
                    <a:pt x="290829" y="0"/>
                  </a:lnTo>
                  <a:lnTo>
                    <a:pt x="290829" y="7619"/>
                  </a:lnTo>
                  <a:lnTo>
                    <a:pt x="0" y="7619"/>
                  </a:lnTo>
                  <a:close/>
                </a:path>
              </a:pathLst>
            </a:custGeom>
            <a:solidFill>
              <a:srgbClr val="00446B"/>
            </a:solidFill>
          </p:spPr>
          <p:txBody>
            <a:bodyPr wrap="square" lIns="0" tIns="0" rIns="0" bIns="0" rtlCol="0"/>
            <a:lstStyle/>
            <a:p>
              <a:endParaRPr/>
            </a:p>
          </p:txBody>
        </p:sp>
        <p:sp>
          <p:nvSpPr>
            <p:cNvPr id="20" name="object 20"/>
            <p:cNvSpPr/>
            <p:nvPr/>
          </p:nvSpPr>
          <p:spPr>
            <a:xfrm>
              <a:off x="3238500" y="3190239"/>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466B"/>
            </a:solidFill>
          </p:spPr>
          <p:txBody>
            <a:bodyPr wrap="square" lIns="0" tIns="0" rIns="0" bIns="0" rtlCol="0"/>
            <a:lstStyle/>
            <a:p>
              <a:endParaRPr/>
            </a:p>
          </p:txBody>
        </p:sp>
        <p:sp>
          <p:nvSpPr>
            <p:cNvPr id="21" name="object 21"/>
            <p:cNvSpPr/>
            <p:nvPr/>
          </p:nvSpPr>
          <p:spPr>
            <a:xfrm>
              <a:off x="3238500" y="3197860"/>
              <a:ext cx="290830" cy="6350"/>
            </a:xfrm>
            <a:custGeom>
              <a:avLst/>
              <a:gdLst/>
              <a:ahLst/>
              <a:cxnLst/>
              <a:rect l="l" t="t" r="r" b="b"/>
              <a:pathLst>
                <a:path w="290829" h="6350">
                  <a:moveTo>
                    <a:pt x="0" y="6350"/>
                  </a:moveTo>
                  <a:lnTo>
                    <a:pt x="0" y="0"/>
                  </a:lnTo>
                  <a:lnTo>
                    <a:pt x="290829" y="0"/>
                  </a:lnTo>
                  <a:lnTo>
                    <a:pt x="290829" y="6350"/>
                  </a:lnTo>
                  <a:lnTo>
                    <a:pt x="0" y="6350"/>
                  </a:lnTo>
                  <a:close/>
                </a:path>
              </a:pathLst>
            </a:custGeom>
            <a:solidFill>
              <a:srgbClr val="00486C"/>
            </a:solidFill>
          </p:spPr>
          <p:txBody>
            <a:bodyPr wrap="square" lIns="0" tIns="0" rIns="0" bIns="0" rtlCol="0"/>
            <a:lstStyle/>
            <a:p>
              <a:endParaRPr/>
            </a:p>
          </p:txBody>
        </p:sp>
        <p:sp>
          <p:nvSpPr>
            <p:cNvPr id="22" name="object 22"/>
            <p:cNvSpPr/>
            <p:nvPr/>
          </p:nvSpPr>
          <p:spPr>
            <a:xfrm>
              <a:off x="3238500" y="3204210"/>
              <a:ext cx="290830" cy="7620"/>
            </a:xfrm>
            <a:custGeom>
              <a:avLst/>
              <a:gdLst/>
              <a:ahLst/>
              <a:cxnLst/>
              <a:rect l="l" t="t" r="r" b="b"/>
              <a:pathLst>
                <a:path w="290829" h="7619">
                  <a:moveTo>
                    <a:pt x="0" y="7619"/>
                  </a:moveTo>
                  <a:lnTo>
                    <a:pt x="0" y="0"/>
                  </a:lnTo>
                  <a:lnTo>
                    <a:pt x="290829" y="0"/>
                  </a:lnTo>
                  <a:lnTo>
                    <a:pt x="290829" y="7619"/>
                  </a:lnTo>
                  <a:lnTo>
                    <a:pt x="0" y="7619"/>
                  </a:lnTo>
                  <a:close/>
                </a:path>
              </a:pathLst>
            </a:custGeom>
            <a:solidFill>
              <a:srgbClr val="00496D"/>
            </a:solidFill>
          </p:spPr>
          <p:txBody>
            <a:bodyPr wrap="square" lIns="0" tIns="0" rIns="0" bIns="0" rtlCol="0"/>
            <a:lstStyle/>
            <a:p>
              <a:endParaRPr/>
            </a:p>
          </p:txBody>
        </p:sp>
        <p:sp>
          <p:nvSpPr>
            <p:cNvPr id="23" name="object 23"/>
            <p:cNvSpPr/>
            <p:nvPr/>
          </p:nvSpPr>
          <p:spPr>
            <a:xfrm>
              <a:off x="3238500" y="3211829"/>
              <a:ext cx="290830" cy="7620"/>
            </a:xfrm>
            <a:custGeom>
              <a:avLst/>
              <a:gdLst/>
              <a:ahLst/>
              <a:cxnLst/>
              <a:rect l="l" t="t" r="r" b="b"/>
              <a:pathLst>
                <a:path w="290829" h="7619">
                  <a:moveTo>
                    <a:pt x="0" y="7620"/>
                  </a:moveTo>
                  <a:lnTo>
                    <a:pt x="0" y="0"/>
                  </a:lnTo>
                  <a:lnTo>
                    <a:pt x="290829" y="0"/>
                  </a:lnTo>
                  <a:lnTo>
                    <a:pt x="290829" y="7620"/>
                  </a:lnTo>
                  <a:lnTo>
                    <a:pt x="0" y="7620"/>
                  </a:lnTo>
                  <a:close/>
                </a:path>
              </a:pathLst>
            </a:custGeom>
            <a:solidFill>
              <a:srgbClr val="004B6D"/>
            </a:solidFill>
          </p:spPr>
          <p:txBody>
            <a:bodyPr wrap="square" lIns="0" tIns="0" rIns="0" bIns="0" rtlCol="0"/>
            <a:lstStyle/>
            <a:p>
              <a:endParaRPr/>
            </a:p>
          </p:txBody>
        </p:sp>
        <p:sp>
          <p:nvSpPr>
            <p:cNvPr id="24" name="object 24"/>
            <p:cNvSpPr/>
            <p:nvPr/>
          </p:nvSpPr>
          <p:spPr>
            <a:xfrm>
              <a:off x="3238500" y="3219450"/>
              <a:ext cx="290830" cy="6350"/>
            </a:xfrm>
            <a:custGeom>
              <a:avLst/>
              <a:gdLst/>
              <a:ahLst/>
              <a:cxnLst/>
              <a:rect l="l" t="t" r="r" b="b"/>
              <a:pathLst>
                <a:path w="290829" h="6350">
                  <a:moveTo>
                    <a:pt x="0" y="6350"/>
                  </a:moveTo>
                  <a:lnTo>
                    <a:pt x="0" y="0"/>
                  </a:lnTo>
                  <a:lnTo>
                    <a:pt x="290829" y="0"/>
                  </a:lnTo>
                  <a:lnTo>
                    <a:pt x="290829" y="6350"/>
                  </a:lnTo>
                  <a:lnTo>
                    <a:pt x="0" y="6350"/>
                  </a:lnTo>
                  <a:close/>
                </a:path>
              </a:pathLst>
            </a:custGeom>
            <a:solidFill>
              <a:srgbClr val="004D6E"/>
            </a:solidFill>
          </p:spPr>
          <p:txBody>
            <a:bodyPr wrap="square" lIns="0" tIns="0" rIns="0" bIns="0" rtlCol="0"/>
            <a:lstStyle/>
            <a:p>
              <a:endParaRPr/>
            </a:p>
          </p:txBody>
        </p:sp>
        <p:sp>
          <p:nvSpPr>
            <p:cNvPr id="25" name="object 25"/>
            <p:cNvSpPr/>
            <p:nvPr/>
          </p:nvSpPr>
          <p:spPr>
            <a:xfrm>
              <a:off x="3238500" y="3225799"/>
              <a:ext cx="290830" cy="7620"/>
            </a:xfrm>
            <a:custGeom>
              <a:avLst/>
              <a:gdLst/>
              <a:ahLst/>
              <a:cxnLst/>
              <a:rect l="l" t="t" r="r" b="b"/>
              <a:pathLst>
                <a:path w="290829" h="7619">
                  <a:moveTo>
                    <a:pt x="290830" y="0"/>
                  </a:moveTo>
                  <a:lnTo>
                    <a:pt x="0" y="0"/>
                  </a:lnTo>
                  <a:lnTo>
                    <a:pt x="0" y="6350"/>
                  </a:lnTo>
                  <a:lnTo>
                    <a:pt x="0" y="7620"/>
                  </a:lnTo>
                  <a:lnTo>
                    <a:pt x="212090" y="7620"/>
                  </a:lnTo>
                  <a:lnTo>
                    <a:pt x="212090" y="6350"/>
                  </a:lnTo>
                  <a:lnTo>
                    <a:pt x="290830" y="6350"/>
                  </a:lnTo>
                  <a:lnTo>
                    <a:pt x="290830" y="0"/>
                  </a:lnTo>
                  <a:close/>
                </a:path>
              </a:pathLst>
            </a:custGeom>
            <a:solidFill>
              <a:srgbClr val="004E6E"/>
            </a:solidFill>
          </p:spPr>
          <p:txBody>
            <a:bodyPr wrap="square" lIns="0" tIns="0" rIns="0" bIns="0" rtlCol="0"/>
            <a:lstStyle/>
            <a:p>
              <a:endParaRPr/>
            </a:p>
          </p:txBody>
        </p:sp>
        <p:sp>
          <p:nvSpPr>
            <p:cNvPr id="26" name="object 26"/>
            <p:cNvSpPr/>
            <p:nvPr/>
          </p:nvSpPr>
          <p:spPr>
            <a:xfrm>
              <a:off x="3317239" y="3233420"/>
              <a:ext cx="133350" cy="6350"/>
            </a:xfrm>
            <a:custGeom>
              <a:avLst/>
              <a:gdLst/>
              <a:ahLst/>
              <a:cxnLst/>
              <a:rect l="l" t="t" r="r" b="b"/>
              <a:pathLst>
                <a:path w="133350" h="6350">
                  <a:moveTo>
                    <a:pt x="133350" y="0"/>
                  </a:moveTo>
                  <a:lnTo>
                    <a:pt x="0" y="0"/>
                  </a:lnTo>
                  <a:lnTo>
                    <a:pt x="0" y="6350"/>
                  </a:lnTo>
                  <a:lnTo>
                    <a:pt x="133350" y="6350"/>
                  </a:lnTo>
                  <a:lnTo>
                    <a:pt x="133350" y="0"/>
                  </a:lnTo>
                  <a:close/>
                </a:path>
              </a:pathLst>
            </a:custGeom>
            <a:solidFill>
              <a:srgbClr val="00506F"/>
            </a:solidFill>
          </p:spPr>
          <p:txBody>
            <a:bodyPr wrap="square" lIns="0" tIns="0" rIns="0" bIns="0" rtlCol="0"/>
            <a:lstStyle/>
            <a:p>
              <a:endParaRPr/>
            </a:p>
          </p:txBody>
        </p:sp>
        <p:sp>
          <p:nvSpPr>
            <p:cNvPr id="27" name="object 27"/>
            <p:cNvSpPr/>
            <p:nvPr/>
          </p:nvSpPr>
          <p:spPr>
            <a:xfrm>
              <a:off x="3317239" y="3239770"/>
              <a:ext cx="133350" cy="7620"/>
            </a:xfrm>
            <a:custGeom>
              <a:avLst/>
              <a:gdLst/>
              <a:ahLst/>
              <a:cxnLst/>
              <a:rect l="l" t="t" r="r" b="b"/>
              <a:pathLst>
                <a:path w="133350" h="7619">
                  <a:moveTo>
                    <a:pt x="0" y="7619"/>
                  </a:moveTo>
                  <a:lnTo>
                    <a:pt x="0" y="0"/>
                  </a:lnTo>
                  <a:lnTo>
                    <a:pt x="133350" y="0"/>
                  </a:lnTo>
                  <a:lnTo>
                    <a:pt x="133350" y="7619"/>
                  </a:lnTo>
                  <a:lnTo>
                    <a:pt x="0" y="7619"/>
                  </a:lnTo>
                  <a:close/>
                </a:path>
              </a:pathLst>
            </a:custGeom>
            <a:solidFill>
              <a:srgbClr val="00526F"/>
            </a:solidFill>
          </p:spPr>
          <p:txBody>
            <a:bodyPr wrap="square" lIns="0" tIns="0" rIns="0" bIns="0" rtlCol="0"/>
            <a:lstStyle/>
            <a:p>
              <a:endParaRPr/>
            </a:p>
          </p:txBody>
        </p:sp>
        <p:sp>
          <p:nvSpPr>
            <p:cNvPr id="28" name="object 28"/>
            <p:cNvSpPr/>
            <p:nvPr/>
          </p:nvSpPr>
          <p:spPr>
            <a:xfrm>
              <a:off x="3317239" y="324738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370"/>
            </a:solidFill>
          </p:spPr>
          <p:txBody>
            <a:bodyPr wrap="square" lIns="0" tIns="0" rIns="0" bIns="0" rtlCol="0"/>
            <a:lstStyle/>
            <a:p>
              <a:endParaRPr/>
            </a:p>
          </p:txBody>
        </p:sp>
        <p:sp>
          <p:nvSpPr>
            <p:cNvPr id="29" name="object 29"/>
            <p:cNvSpPr/>
            <p:nvPr/>
          </p:nvSpPr>
          <p:spPr>
            <a:xfrm>
              <a:off x="3317239" y="325501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5571"/>
            </a:solidFill>
          </p:spPr>
          <p:txBody>
            <a:bodyPr wrap="square" lIns="0" tIns="0" rIns="0" bIns="0" rtlCol="0"/>
            <a:lstStyle/>
            <a:p>
              <a:endParaRPr/>
            </a:p>
          </p:txBody>
        </p:sp>
        <p:sp>
          <p:nvSpPr>
            <p:cNvPr id="30" name="object 30"/>
            <p:cNvSpPr/>
            <p:nvPr/>
          </p:nvSpPr>
          <p:spPr>
            <a:xfrm>
              <a:off x="3317239" y="326136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771"/>
            </a:solidFill>
          </p:spPr>
          <p:txBody>
            <a:bodyPr wrap="square" lIns="0" tIns="0" rIns="0" bIns="0" rtlCol="0"/>
            <a:lstStyle/>
            <a:p>
              <a:endParaRPr/>
            </a:p>
          </p:txBody>
        </p:sp>
        <p:sp>
          <p:nvSpPr>
            <p:cNvPr id="31" name="object 31"/>
            <p:cNvSpPr/>
            <p:nvPr/>
          </p:nvSpPr>
          <p:spPr>
            <a:xfrm>
              <a:off x="3317239" y="326897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872"/>
            </a:solidFill>
          </p:spPr>
          <p:txBody>
            <a:bodyPr wrap="square" lIns="0" tIns="0" rIns="0" bIns="0" rtlCol="0"/>
            <a:lstStyle/>
            <a:p>
              <a:endParaRPr/>
            </a:p>
          </p:txBody>
        </p:sp>
        <p:sp>
          <p:nvSpPr>
            <p:cNvPr id="32" name="object 32"/>
            <p:cNvSpPr/>
            <p:nvPr/>
          </p:nvSpPr>
          <p:spPr>
            <a:xfrm>
              <a:off x="3317239" y="327660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5A72"/>
            </a:solidFill>
          </p:spPr>
          <p:txBody>
            <a:bodyPr wrap="square" lIns="0" tIns="0" rIns="0" bIns="0" rtlCol="0"/>
            <a:lstStyle/>
            <a:p>
              <a:endParaRPr/>
            </a:p>
          </p:txBody>
        </p:sp>
        <p:sp>
          <p:nvSpPr>
            <p:cNvPr id="33" name="object 33"/>
            <p:cNvSpPr/>
            <p:nvPr/>
          </p:nvSpPr>
          <p:spPr>
            <a:xfrm>
              <a:off x="3317239" y="328295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C73"/>
            </a:solidFill>
          </p:spPr>
          <p:txBody>
            <a:bodyPr wrap="square" lIns="0" tIns="0" rIns="0" bIns="0" rtlCol="0"/>
            <a:lstStyle/>
            <a:p>
              <a:endParaRPr/>
            </a:p>
          </p:txBody>
        </p:sp>
        <p:sp>
          <p:nvSpPr>
            <p:cNvPr id="34" name="object 34"/>
            <p:cNvSpPr/>
            <p:nvPr/>
          </p:nvSpPr>
          <p:spPr>
            <a:xfrm>
              <a:off x="3317239" y="329057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E73"/>
            </a:solidFill>
          </p:spPr>
          <p:txBody>
            <a:bodyPr wrap="square" lIns="0" tIns="0" rIns="0" bIns="0" rtlCol="0"/>
            <a:lstStyle/>
            <a:p>
              <a:endParaRPr/>
            </a:p>
          </p:txBody>
        </p:sp>
        <p:sp>
          <p:nvSpPr>
            <p:cNvPr id="35" name="object 35"/>
            <p:cNvSpPr/>
            <p:nvPr/>
          </p:nvSpPr>
          <p:spPr>
            <a:xfrm>
              <a:off x="3317239" y="329818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5F74"/>
            </a:solidFill>
          </p:spPr>
          <p:txBody>
            <a:bodyPr wrap="square" lIns="0" tIns="0" rIns="0" bIns="0" rtlCol="0"/>
            <a:lstStyle/>
            <a:p>
              <a:endParaRPr/>
            </a:p>
          </p:txBody>
        </p:sp>
        <p:sp>
          <p:nvSpPr>
            <p:cNvPr id="36" name="object 36"/>
            <p:cNvSpPr/>
            <p:nvPr/>
          </p:nvSpPr>
          <p:spPr>
            <a:xfrm>
              <a:off x="3317239" y="330453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175"/>
            </a:solidFill>
          </p:spPr>
          <p:txBody>
            <a:bodyPr wrap="square" lIns="0" tIns="0" rIns="0" bIns="0" rtlCol="0"/>
            <a:lstStyle/>
            <a:p>
              <a:endParaRPr/>
            </a:p>
          </p:txBody>
        </p:sp>
        <p:sp>
          <p:nvSpPr>
            <p:cNvPr id="37" name="object 37"/>
            <p:cNvSpPr/>
            <p:nvPr/>
          </p:nvSpPr>
          <p:spPr>
            <a:xfrm>
              <a:off x="3317239" y="331215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6375"/>
            </a:solidFill>
          </p:spPr>
          <p:txBody>
            <a:bodyPr wrap="square" lIns="0" tIns="0" rIns="0" bIns="0" rtlCol="0"/>
            <a:lstStyle/>
            <a:p>
              <a:endParaRPr/>
            </a:p>
          </p:txBody>
        </p:sp>
        <p:sp>
          <p:nvSpPr>
            <p:cNvPr id="38" name="object 38"/>
            <p:cNvSpPr/>
            <p:nvPr/>
          </p:nvSpPr>
          <p:spPr>
            <a:xfrm>
              <a:off x="3317239" y="331977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476"/>
            </a:solidFill>
          </p:spPr>
          <p:txBody>
            <a:bodyPr wrap="square" lIns="0" tIns="0" rIns="0" bIns="0" rtlCol="0"/>
            <a:lstStyle/>
            <a:p>
              <a:endParaRPr/>
            </a:p>
          </p:txBody>
        </p:sp>
        <p:sp>
          <p:nvSpPr>
            <p:cNvPr id="39" name="object 39"/>
            <p:cNvSpPr/>
            <p:nvPr/>
          </p:nvSpPr>
          <p:spPr>
            <a:xfrm>
              <a:off x="3317239" y="332612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676"/>
            </a:solidFill>
          </p:spPr>
          <p:txBody>
            <a:bodyPr wrap="square" lIns="0" tIns="0" rIns="0" bIns="0" rtlCol="0"/>
            <a:lstStyle/>
            <a:p>
              <a:endParaRPr/>
            </a:p>
          </p:txBody>
        </p:sp>
        <p:sp>
          <p:nvSpPr>
            <p:cNvPr id="40" name="object 40"/>
            <p:cNvSpPr/>
            <p:nvPr/>
          </p:nvSpPr>
          <p:spPr>
            <a:xfrm>
              <a:off x="3317239" y="333375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877"/>
            </a:solidFill>
          </p:spPr>
          <p:txBody>
            <a:bodyPr wrap="square" lIns="0" tIns="0" rIns="0" bIns="0" rtlCol="0"/>
            <a:lstStyle/>
            <a:p>
              <a:endParaRPr/>
            </a:p>
          </p:txBody>
        </p:sp>
        <p:sp>
          <p:nvSpPr>
            <p:cNvPr id="41" name="object 41"/>
            <p:cNvSpPr/>
            <p:nvPr/>
          </p:nvSpPr>
          <p:spPr>
            <a:xfrm>
              <a:off x="3317239" y="334137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6977"/>
            </a:solidFill>
          </p:spPr>
          <p:txBody>
            <a:bodyPr wrap="square" lIns="0" tIns="0" rIns="0" bIns="0" rtlCol="0"/>
            <a:lstStyle/>
            <a:p>
              <a:endParaRPr/>
            </a:p>
          </p:txBody>
        </p:sp>
        <p:sp>
          <p:nvSpPr>
            <p:cNvPr id="42" name="object 42"/>
            <p:cNvSpPr/>
            <p:nvPr/>
          </p:nvSpPr>
          <p:spPr>
            <a:xfrm>
              <a:off x="3317239" y="334899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B78"/>
            </a:solidFill>
          </p:spPr>
          <p:txBody>
            <a:bodyPr wrap="square" lIns="0" tIns="0" rIns="0" bIns="0" rtlCol="0"/>
            <a:lstStyle/>
            <a:p>
              <a:endParaRPr/>
            </a:p>
          </p:txBody>
        </p:sp>
        <p:sp>
          <p:nvSpPr>
            <p:cNvPr id="43" name="object 43"/>
            <p:cNvSpPr/>
            <p:nvPr/>
          </p:nvSpPr>
          <p:spPr>
            <a:xfrm>
              <a:off x="3317239" y="335534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D79"/>
            </a:solidFill>
          </p:spPr>
          <p:txBody>
            <a:bodyPr wrap="square" lIns="0" tIns="0" rIns="0" bIns="0" rtlCol="0"/>
            <a:lstStyle/>
            <a:p>
              <a:endParaRPr/>
            </a:p>
          </p:txBody>
        </p:sp>
        <p:sp>
          <p:nvSpPr>
            <p:cNvPr id="44" name="object 44"/>
            <p:cNvSpPr/>
            <p:nvPr/>
          </p:nvSpPr>
          <p:spPr>
            <a:xfrm>
              <a:off x="3317239" y="336295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E79"/>
            </a:solidFill>
          </p:spPr>
          <p:txBody>
            <a:bodyPr wrap="square" lIns="0" tIns="0" rIns="0" bIns="0" rtlCol="0"/>
            <a:lstStyle/>
            <a:p>
              <a:endParaRPr/>
            </a:p>
          </p:txBody>
        </p:sp>
        <p:sp>
          <p:nvSpPr>
            <p:cNvPr id="45" name="object 45"/>
            <p:cNvSpPr/>
            <p:nvPr/>
          </p:nvSpPr>
          <p:spPr>
            <a:xfrm>
              <a:off x="3317239" y="336930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707A"/>
            </a:solidFill>
          </p:spPr>
          <p:txBody>
            <a:bodyPr wrap="square" lIns="0" tIns="0" rIns="0" bIns="0" rtlCol="0"/>
            <a:lstStyle/>
            <a:p>
              <a:endParaRPr/>
            </a:p>
          </p:txBody>
        </p:sp>
        <p:sp>
          <p:nvSpPr>
            <p:cNvPr id="46" name="object 46"/>
            <p:cNvSpPr/>
            <p:nvPr/>
          </p:nvSpPr>
          <p:spPr>
            <a:xfrm>
              <a:off x="3317239" y="337692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27A"/>
            </a:solidFill>
          </p:spPr>
          <p:txBody>
            <a:bodyPr wrap="square" lIns="0" tIns="0" rIns="0" bIns="0" rtlCol="0"/>
            <a:lstStyle/>
            <a:p>
              <a:endParaRPr/>
            </a:p>
          </p:txBody>
        </p:sp>
        <p:sp>
          <p:nvSpPr>
            <p:cNvPr id="47" name="object 47"/>
            <p:cNvSpPr/>
            <p:nvPr/>
          </p:nvSpPr>
          <p:spPr>
            <a:xfrm>
              <a:off x="3317239" y="338455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47B"/>
            </a:solidFill>
          </p:spPr>
          <p:txBody>
            <a:bodyPr wrap="square" lIns="0" tIns="0" rIns="0" bIns="0" rtlCol="0"/>
            <a:lstStyle/>
            <a:p>
              <a:endParaRPr/>
            </a:p>
          </p:txBody>
        </p:sp>
        <p:sp>
          <p:nvSpPr>
            <p:cNvPr id="48" name="object 48"/>
            <p:cNvSpPr/>
            <p:nvPr/>
          </p:nvSpPr>
          <p:spPr>
            <a:xfrm>
              <a:off x="3317239" y="339090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57B"/>
            </a:solidFill>
          </p:spPr>
          <p:txBody>
            <a:bodyPr wrap="square" lIns="0" tIns="0" rIns="0" bIns="0" rtlCol="0"/>
            <a:lstStyle/>
            <a:p>
              <a:endParaRPr/>
            </a:p>
          </p:txBody>
        </p:sp>
        <p:sp>
          <p:nvSpPr>
            <p:cNvPr id="49" name="object 49"/>
            <p:cNvSpPr/>
            <p:nvPr/>
          </p:nvSpPr>
          <p:spPr>
            <a:xfrm>
              <a:off x="3317239" y="339852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777C"/>
            </a:solidFill>
          </p:spPr>
          <p:txBody>
            <a:bodyPr wrap="square" lIns="0" tIns="0" rIns="0" bIns="0" rtlCol="0"/>
            <a:lstStyle/>
            <a:p>
              <a:endParaRPr/>
            </a:p>
          </p:txBody>
        </p:sp>
        <p:sp>
          <p:nvSpPr>
            <p:cNvPr id="50" name="object 50"/>
            <p:cNvSpPr/>
            <p:nvPr/>
          </p:nvSpPr>
          <p:spPr>
            <a:xfrm>
              <a:off x="3317239" y="340614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97D"/>
            </a:solidFill>
          </p:spPr>
          <p:txBody>
            <a:bodyPr wrap="square" lIns="0" tIns="0" rIns="0" bIns="0" rtlCol="0"/>
            <a:lstStyle/>
            <a:p>
              <a:endParaRPr/>
            </a:p>
          </p:txBody>
        </p:sp>
        <p:sp>
          <p:nvSpPr>
            <p:cNvPr id="51" name="object 51"/>
            <p:cNvSpPr/>
            <p:nvPr/>
          </p:nvSpPr>
          <p:spPr>
            <a:xfrm>
              <a:off x="3317239" y="341249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A7D"/>
            </a:solidFill>
          </p:spPr>
          <p:txBody>
            <a:bodyPr wrap="square" lIns="0" tIns="0" rIns="0" bIns="0" rtlCol="0"/>
            <a:lstStyle/>
            <a:p>
              <a:endParaRPr/>
            </a:p>
          </p:txBody>
        </p:sp>
        <p:sp>
          <p:nvSpPr>
            <p:cNvPr id="52" name="object 52"/>
            <p:cNvSpPr/>
            <p:nvPr/>
          </p:nvSpPr>
          <p:spPr>
            <a:xfrm>
              <a:off x="3317239" y="342010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7C7E"/>
            </a:solidFill>
          </p:spPr>
          <p:txBody>
            <a:bodyPr wrap="square" lIns="0" tIns="0" rIns="0" bIns="0" rtlCol="0"/>
            <a:lstStyle/>
            <a:p>
              <a:endParaRPr/>
            </a:p>
          </p:txBody>
        </p:sp>
        <p:sp>
          <p:nvSpPr>
            <p:cNvPr id="53" name="object 53"/>
            <p:cNvSpPr/>
            <p:nvPr/>
          </p:nvSpPr>
          <p:spPr>
            <a:xfrm>
              <a:off x="3317239" y="342772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E7F"/>
            </a:solidFill>
          </p:spPr>
          <p:txBody>
            <a:bodyPr wrap="square" lIns="0" tIns="0" rIns="0" bIns="0" rtlCol="0"/>
            <a:lstStyle/>
            <a:p>
              <a:endParaRPr/>
            </a:p>
          </p:txBody>
        </p:sp>
        <p:sp>
          <p:nvSpPr>
            <p:cNvPr id="54" name="object 54"/>
            <p:cNvSpPr/>
            <p:nvPr/>
          </p:nvSpPr>
          <p:spPr>
            <a:xfrm>
              <a:off x="3317239" y="343407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C7E"/>
            </a:solidFill>
          </p:spPr>
          <p:txBody>
            <a:bodyPr wrap="square" lIns="0" tIns="0" rIns="0" bIns="0" rtlCol="0"/>
            <a:lstStyle/>
            <a:p>
              <a:endParaRPr/>
            </a:p>
          </p:txBody>
        </p:sp>
        <p:sp>
          <p:nvSpPr>
            <p:cNvPr id="55" name="object 55"/>
            <p:cNvSpPr/>
            <p:nvPr/>
          </p:nvSpPr>
          <p:spPr>
            <a:xfrm>
              <a:off x="3317239" y="344170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A7E"/>
            </a:solidFill>
          </p:spPr>
          <p:txBody>
            <a:bodyPr wrap="square" lIns="0" tIns="0" rIns="0" bIns="0" rtlCol="0"/>
            <a:lstStyle/>
            <a:p>
              <a:endParaRPr/>
            </a:p>
          </p:txBody>
        </p:sp>
        <p:sp>
          <p:nvSpPr>
            <p:cNvPr id="56" name="object 56"/>
            <p:cNvSpPr/>
            <p:nvPr/>
          </p:nvSpPr>
          <p:spPr>
            <a:xfrm>
              <a:off x="3317239" y="344932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97D"/>
            </a:solidFill>
          </p:spPr>
          <p:txBody>
            <a:bodyPr wrap="square" lIns="0" tIns="0" rIns="0" bIns="0" rtlCol="0"/>
            <a:lstStyle/>
            <a:p>
              <a:endParaRPr/>
            </a:p>
          </p:txBody>
        </p:sp>
        <p:sp>
          <p:nvSpPr>
            <p:cNvPr id="57" name="object 57"/>
            <p:cNvSpPr/>
            <p:nvPr/>
          </p:nvSpPr>
          <p:spPr>
            <a:xfrm>
              <a:off x="3317239" y="345567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777D"/>
            </a:solidFill>
          </p:spPr>
          <p:txBody>
            <a:bodyPr wrap="square" lIns="0" tIns="0" rIns="0" bIns="0" rtlCol="0"/>
            <a:lstStyle/>
            <a:p>
              <a:endParaRPr/>
            </a:p>
          </p:txBody>
        </p:sp>
        <p:sp>
          <p:nvSpPr>
            <p:cNvPr id="58" name="object 58"/>
            <p:cNvSpPr/>
            <p:nvPr/>
          </p:nvSpPr>
          <p:spPr>
            <a:xfrm>
              <a:off x="3317239" y="346329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757C"/>
            </a:solidFill>
          </p:spPr>
          <p:txBody>
            <a:bodyPr wrap="square" lIns="0" tIns="0" rIns="0" bIns="0" rtlCol="0"/>
            <a:lstStyle/>
            <a:p>
              <a:endParaRPr/>
            </a:p>
          </p:txBody>
        </p:sp>
        <p:sp>
          <p:nvSpPr>
            <p:cNvPr id="59" name="object 59"/>
            <p:cNvSpPr/>
            <p:nvPr/>
          </p:nvSpPr>
          <p:spPr>
            <a:xfrm>
              <a:off x="3317239" y="347090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47B"/>
            </a:solidFill>
          </p:spPr>
          <p:txBody>
            <a:bodyPr wrap="square" lIns="0" tIns="0" rIns="0" bIns="0" rtlCol="0"/>
            <a:lstStyle/>
            <a:p>
              <a:endParaRPr/>
            </a:p>
          </p:txBody>
        </p:sp>
        <p:sp>
          <p:nvSpPr>
            <p:cNvPr id="60" name="object 60"/>
            <p:cNvSpPr/>
            <p:nvPr/>
          </p:nvSpPr>
          <p:spPr>
            <a:xfrm>
              <a:off x="3317239" y="347725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727B"/>
            </a:solidFill>
          </p:spPr>
          <p:txBody>
            <a:bodyPr wrap="square" lIns="0" tIns="0" rIns="0" bIns="0" rtlCol="0"/>
            <a:lstStyle/>
            <a:p>
              <a:endParaRPr/>
            </a:p>
          </p:txBody>
        </p:sp>
        <p:sp>
          <p:nvSpPr>
            <p:cNvPr id="61" name="object 61"/>
            <p:cNvSpPr/>
            <p:nvPr/>
          </p:nvSpPr>
          <p:spPr>
            <a:xfrm>
              <a:off x="3317239" y="348487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707A"/>
            </a:solidFill>
          </p:spPr>
          <p:txBody>
            <a:bodyPr wrap="square" lIns="0" tIns="0" rIns="0" bIns="0" rtlCol="0"/>
            <a:lstStyle/>
            <a:p>
              <a:endParaRPr/>
            </a:p>
          </p:txBody>
        </p:sp>
        <p:sp>
          <p:nvSpPr>
            <p:cNvPr id="62" name="object 62"/>
            <p:cNvSpPr/>
            <p:nvPr/>
          </p:nvSpPr>
          <p:spPr>
            <a:xfrm>
              <a:off x="3317239" y="3491229"/>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F7A"/>
            </a:solidFill>
          </p:spPr>
          <p:txBody>
            <a:bodyPr wrap="square" lIns="0" tIns="0" rIns="0" bIns="0" rtlCol="0"/>
            <a:lstStyle/>
            <a:p>
              <a:endParaRPr/>
            </a:p>
          </p:txBody>
        </p:sp>
        <p:sp>
          <p:nvSpPr>
            <p:cNvPr id="63" name="object 63"/>
            <p:cNvSpPr/>
            <p:nvPr/>
          </p:nvSpPr>
          <p:spPr>
            <a:xfrm>
              <a:off x="3317239" y="349885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D79"/>
            </a:solidFill>
          </p:spPr>
          <p:txBody>
            <a:bodyPr wrap="square" lIns="0" tIns="0" rIns="0" bIns="0" rtlCol="0"/>
            <a:lstStyle/>
            <a:p>
              <a:endParaRPr/>
            </a:p>
          </p:txBody>
        </p:sp>
        <p:sp>
          <p:nvSpPr>
            <p:cNvPr id="64" name="object 64"/>
            <p:cNvSpPr/>
            <p:nvPr/>
          </p:nvSpPr>
          <p:spPr>
            <a:xfrm>
              <a:off x="3317239" y="350647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B79"/>
            </a:solidFill>
          </p:spPr>
          <p:txBody>
            <a:bodyPr wrap="square" lIns="0" tIns="0" rIns="0" bIns="0" rtlCol="0"/>
            <a:lstStyle/>
            <a:p>
              <a:endParaRPr/>
            </a:p>
          </p:txBody>
        </p:sp>
        <p:sp>
          <p:nvSpPr>
            <p:cNvPr id="65" name="object 65"/>
            <p:cNvSpPr/>
            <p:nvPr/>
          </p:nvSpPr>
          <p:spPr>
            <a:xfrm>
              <a:off x="3317239" y="351281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6978"/>
            </a:solidFill>
          </p:spPr>
          <p:txBody>
            <a:bodyPr wrap="square" lIns="0" tIns="0" rIns="0" bIns="0" rtlCol="0"/>
            <a:lstStyle/>
            <a:p>
              <a:endParaRPr/>
            </a:p>
          </p:txBody>
        </p:sp>
        <p:sp>
          <p:nvSpPr>
            <p:cNvPr id="66" name="object 66"/>
            <p:cNvSpPr/>
            <p:nvPr/>
          </p:nvSpPr>
          <p:spPr>
            <a:xfrm>
              <a:off x="3317239" y="352044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877"/>
            </a:solidFill>
          </p:spPr>
          <p:txBody>
            <a:bodyPr wrap="square" lIns="0" tIns="0" rIns="0" bIns="0" rtlCol="0"/>
            <a:lstStyle/>
            <a:p>
              <a:endParaRPr/>
            </a:p>
          </p:txBody>
        </p:sp>
        <p:sp>
          <p:nvSpPr>
            <p:cNvPr id="67" name="object 67"/>
            <p:cNvSpPr/>
            <p:nvPr/>
          </p:nvSpPr>
          <p:spPr>
            <a:xfrm>
              <a:off x="3317239" y="352805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677"/>
            </a:solidFill>
          </p:spPr>
          <p:txBody>
            <a:bodyPr wrap="square" lIns="0" tIns="0" rIns="0" bIns="0" rtlCol="0"/>
            <a:lstStyle/>
            <a:p>
              <a:endParaRPr/>
            </a:p>
          </p:txBody>
        </p:sp>
        <p:sp>
          <p:nvSpPr>
            <p:cNvPr id="68" name="object 68"/>
            <p:cNvSpPr/>
            <p:nvPr/>
          </p:nvSpPr>
          <p:spPr>
            <a:xfrm>
              <a:off x="3317239" y="353440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6476"/>
            </a:solidFill>
          </p:spPr>
          <p:txBody>
            <a:bodyPr wrap="square" lIns="0" tIns="0" rIns="0" bIns="0" rtlCol="0"/>
            <a:lstStyle/>
            <a:p>
              <a:endParaRPr/>
            </a:p>
          </p:txBody>
        </p:sp>
        <p:sp>
          <p:nvSpPr>
            <p:cNvPr id="69" name="object 69"/>
            <p:cNvSpPr/>
            <p:nvPr/>
          </p:nvSpPr>
          <p:spPr>
            <a:xfrm>
              <a:off x="3317239" y="354203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6376"/>
            </a:solidFill>
          </p:spPr>
          <p:txBody>
            <a:bodyPr wrap="square" lIns="0" tIns="0" rIns="0" bIns="0" rtlCol="0"/>
            <a:lstStyle/>
            <a:p>
              <a:endParaRPr/>
            </a:p>
          </p:txBody>
        </p:sp>
        <p:sp>
          <p:nvSpPr>
            <p:cNvPr id="70" name="object 70"/>
            <p:cNvSpPr/>
            <p:nvPr/>
          </p:nvSpPr>
          <p:spPr>
            <a:xfrm>
              <a:off x="3317239" y="354965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6175"/>
            </a:solidFill>
          </p:spPr>
          <p:txBody>
            <a:bodyPr wrap="square" lIns="0" tIns="0" rIns="0" bIns="0" rtlCol="0"/>
            <a:lstStyle/>
            <a:p>
              <a:endParaRPr/>
            </a:p>
          </p:txBody>
        </p:sp>
        <p:sp>
          <p:nvSpPr>
            <p:cNvPr id="71" name="object 71"/>
            <p:cNvSpPr/>
            <p:nvPr/>
          </p:nvSpPr>
          <p:spPr>
            <a:xfrm>
              <a:off x="3317239" y="355600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F75"/>
            </a:solidFill>
          </p:spPr>
          <p:txBody>
            <a:bodyPr wrap="square" lIns="0" tIns="0" rIns="0" bIns="0" rtlCol="0"/>
            <a:lstStyle/>
            <a:p>
              <a:endParaRPr/>
            </a:p>
          </p:txBody>
        </p:sp>
        <p:sp>
          <p:nvSpPr>
            <p:cNvPr id="72" name="object 72"/>
            <p:cNvSpPr/>
            <p:nvPr/>
          </p:nvSpPr>
          <p:spPr>
            <a:xfrm>
              <a:off x="3317239" y="356361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E74"/>
            </a:solidFill>
          </p:spPr>
          <p:txBody>
            <a:bodyPr wrap="square" lIns="0" tIns="0" rIns="0" bIns="0" rtlCol="0"/>
            <a:lstStyle/>
            <a:p>
              <a:endParaRPr/>
            </a:p>
          </p:txBody>
        </p:sp>
        <p:sp>
          <p:nvSpPr>
            <p:cNvPr id="73" name="object 73"/>
            <p:cNvSpPr/>
            <p:nvPr/>
          </p:nvSpPr>
          <p:spPr>
            <a:xfrm>
              <a:off x="3317239" y="357124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5C73"/>
            </a:solidFill>
          </p:spPr>
          <p:txBody>
            <a:bodyPr wrap="square" lIns="0" tIns="0" rIns="0" bIns="0" rtlCol="0"/>
            <a:lstStyle/>
            <a:p>
              <a:endParaRPr/>
            </a:p>
          </p:txBody>
        </p:sp>
        <p:sp>
          <p:nvSpPr>
            <p:cNvPr id="74" name="object 74"/>
            <p:cNvSpPr/>
            <p:nvPr/>
          </p:nvSpPr>
          <p:spPr>
            <a:xfrm>
              <a:off x="3317239" y="357759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A73"/>
            </a:solidFill>
          </p:spPr>
          <p:txBody>
            <a:bodyPr wrap="square" lIns="0" tIns="0" rIns="0" bIns="0" rtlCol="0"/>
            <a:lstStyle/>
            <a:p>
              <a:endParaRPr/>
            </a:p>
          </p:txBody>
        </p:sp>
        <p:sp>
          <p:nvSpPr>
            <p:cNvPr id="75" name="object 75"/>
            <p:cNvSpPr/>
            <p:nvPr/>
          </p:nvSpPr>
          <p:spPr>
            <a:xfrm>
              <a:off x="3317239" y="358520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972"/>
            </a:solidFill>
          </p:spPr>
          <p:txBody>
            <a:bodyPr wrap="square" lIns="0" tIns="0" rIns="0" bIns="0" rtlCol="0"/>
            <a:lstStyle/>
            <a:p>
              <a:endParaRPr/>
            </a:p>
          </p:txBody>
        </p:sp>
        <p:sp>
          <p:nvSpPr>
            <p:cNvPr id="76" name="object 76"/>
            <p:cNvSpPr/>
            <p:nvPr/>
          </p:nvSpPr>
          <p:spPr>
            <a:xfrm>
              <a:off x="3317239" y="359283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5772"/>
            </a:solidFill>
          </p:spPr>
          <p:txBody>
            <a:bodyPr wrap="square" lIns="0" tIns="0" rIns="0" bIns="0" rtlCol="0"/>
            <a:lstStyle/>
            <a:p>
              <a:endParaRPr/>
            </a:p>
          </p:txBody>
        </p:sp>
        <p:sp>
          <p:nvSpPr>
            <p:cNvPr id="77" name="object 77"/>
            <p:cNvSpPr/>
            <p:nvPr/>
          </p:nvSpPr>
          <p:spPr>
            <a:xfrm>
              <a:off x="3317239" y="359918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5571"/>
            </a:solidFill>
          </p:spPr>
          <p:txBody>
            <a:bodyPr wrap="square" lIns="0" tIns="0" rIns="0" bIns="0" rtlCol="0"/>
            <a:lstStyle/>
            <a:p>
              <a:endParaRPr/>
            </a:p>
          </p:txBody>
        </p:sp>
        <p:sp>
          <p:nvSpPr>
            <p:cNvPr id="78" name="object 78"/>
            <p:cNvSpPr/>
            <p:nvPr/>
          </p:nvSpPr>
          <p:spPr>
            <a:xfrm>
              <a:off x="3317239" y="360680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371"/>
            </a:solidFill>
          </p:spPr>
          <p:txBody>
            <a:bodyPr wrap="square" lIns="0" tIns="0" rIns="0" bIns="0" rtlCol="0"/>
            <a:lstStyle/>
            <a:p>
              <a:endParaRPr/>
            </a:p>
          </p:txBody>
        </p:sp>
        <p:sp>
          <p:nvSpPr>
            <p:cNvPr id="79" name="object 79"/>
            <p:cNvSpPr/>
            <p:nvPr/>
          </p:nvSpPr>
          <p:spPr>
            <a:xfrm>
              <a:off x="3317239" y="3614419"/>
              <a:ext cx="133350" cy="6350"/>
            </a:xfrm>
            <a:custGeom>
              <a:avLst/>
              <a:gdLst/>
              <a:ahLst/>
              <a:cxnLst/>
              <a:rect l="l" t="t" r="r" b="b"/>
              <a:pathLst>
                <a:path w="133350" h="6350">
                  <a:moveTo>
                    <a:pt x="0" y="6349"/>
                  </a:moveTo>
                  <a:lnTo>
                    <a:pt x="0" y="0"/>
                  </a:lnTo>
                  <a:lnTo>
                    <a:pt x="133350" y="0"/>
                  </a:lnTo>
                  <a:lnTo>
                    <a:pt x="133350" y="6349"/>
                  </a:lnTo>
                  <a:lnTo>
                    <a:pt x="0" y="6349"/>
                  </a:lnTo>
                  <a:close/>
                </a:path>
              </a:pathLst>
            </a:custGeom>
            <a:solidFill>
              <a:srgbClr val="005270"/>
            </a:solidFill>
          </p:spPr>
          <p:txBody>
            <a:bodyPr wrap="square" lIns="0" tIns="0" rIns="0" bIns="0" rtlCol="0"/>
            <a:lstStyle/>
            <a:p>
              <a:endParaRPr/>
            </a:p>
          </p:txBody>
        </p:sp>
        <p:sp>
          <p:nvSpPr>
            <p:cNvPr id="80" name="object 80"/>
            <p:cNvSpPr/>
            <p:nvPr/>
          </p:nvSpPr>
          <p:spPr>
            <a:xfrm>
              <a:off x="3317239" y="362076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506F"/>
            </a:solidFill>
          </p:spPr>
          <p:txBody>
            <a:bodyPr wrap="square" lIns="0" tIns="0" rIns="0" bIns="0" rtlCol="0"/>
            <a:lstStyle/>
            <a:p>
              <a:endParaRPr/>
            </a:p>
          </p:txBody>
        </p:sp>
        <p:sp>
          <p:nvSpPr>
            <p:cNvPr id="81" name="object 81"/>
            <p:cNvSpPr/>
            <p:nvPr/>
          </p:nvSpPr>
          <p:spPr>
            <a:xfrm>
              <a:off x="3317239" y="362839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4E6F"/>
            </a:solidFill>
          </p:spPr>
          <p:txBody>
            <a:bodyPr wrap="square" lIns="0" tIns="0" rIns="0" bIns="0" rtlCol="0"/>
            <a:lstStyle/>
            <a:p>
              <a:endParaRPr/>
            </a:p>
          </p:txBody>
        </p:sp>
        <p:sp>
          <p:nvSpPr>
            <p:cNvPr id="82" name="object 82"/>
            <p:cNvSpPr/>
            <p:nvPr/>
          </p:nvSpPr>
          <p:spPr>
            <a:xfrm>
              <a:off x="3317239" y="363474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4D6E"/>
            </a:solidFill>
          </p:spPr>
          <p:txBody>
            <a:bodyPr wrap="square" lIns="0" tIns="0" rIns="0" bIns="0" rtlCol="0"/>
            <a:lstStyle/>
            <a:p>
              <a:endParaRPr/>
            </a:p>
          </p:txBody>
        </p:sp>
        <p:sp>
          <p:nvSpPr>
            <p:cNvPr id="83" name="object 83"/>
            <p:cNvSpPr/>
            <p:nvPr/>
          </p:nvSpPr>
          <p:spPr>
            <a:xfrm>
              <a:off x="3317239" y="364235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4B6E"/>
            </a:solidFill>
          </p:spPr>
          <p:txBody>
            <a:bodyPr wrap="square" lIns="0" tIns="0" rIns="0" bIns="0" rtlCol="0"/>
            <a:lstStyle/>
            <a:p>
              <a:endParaRPr/>
            </a:p>
          </p:txBody>
        </p:sp>
        <p:sp>
          <p:nvSpPr>
            <p:cNvPr id="84" name="object 84"/>
            <p:cNvSpPr/>
            <p:nvPr/>
          </p:nvSpPr>
          <p:spPr>
            <a:xfrm>
              <a:off x="3317239" y="364998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496D"/>
            </a:solidFill>
          </p:spPr>
          <p:txBody>
            <a:bodyPr wrap="square" lIns="0" tIns="0" rIns="0" bIns="0" rtlCol="0"/>
            <a:lstStyle/>
            <a:p>
              <a:endParaRPr/>
            </a:p>
          </p:txBody>
        </p:sp>
        <p:sp>
          <p:nvSpPr>
            <p:cNvPr id="85" name="object 85"/>
            <p:cNvSpPr/>
            <p:nvPr/>
          </p:nvSpPr>
          <p:spPr>
            <a:xfrm>
              <a:off x="3317239" y="365633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486D"/>
            </a:solidFill>
          </p:spPr>
          <p:txBody>
            <a:bodyPr wrap="square" lIns="0" tIns="0" rIns="0" bIns="0" rtlCol="0"/>
            <a:lstStyle/>
            <a:p>
              <a:endParaRPr/>
            </a:p>
          </p:txBody>
        </p:sp>
        <p:sp>
          <p:nvSpPr>
            <p:cNvPr id="86" name="object 86"/>
            <p:cNvSpPr/>
            <p:nvPr/>
          </p:nvSpPr>
          <p:spPr>
            <a:xfrm>
              <a:off x="3317239" y="366395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466C"/>
            </a:solidFill>
          </p:spPr>
          <p:txBody>
            <a:bodyPr wrap="square" lIns="0" tIns="0" rIns="0" bIns="0" rtlCol="0"/>
            <a:lstStyle/>
            <a:p>
              <a:endParaRPr/>
            </a:p>
          </p:txBody>
        </p:sp>
        <p:sp>
          <p:nvSpPr>
            <p:cNvPr id="87" name="object 87"/>
            <p:cNvSpPr/>
            <p:nvPr/>
          </p:nvSpPr>
          <p:spPr>
            <a:xfrm>
              <a:off x="3317239" y="3671569"/>
              <a:ext cx="133350" cy="6350"/>
            </a:xfrm>
            <a:custGeom>
              <a:avLst/>
              <a:gdLst/>
              <a:ahLst/>
              <a:cxnLst/>
              <a:rect l="l" t="t" r="r" b="b"/>
              <a:pathLst>
                <a:path w="133350" h="6350">
                  <a:moveTo>
                    <a:pt x="0" y="6349"/>
                  </a:moveTo>
                  <a:lnTo>
                    <a:pt x="0" y="0"/>
                  </a:lnTo>
                  <a:lnTo>
                    <a:pt x="133350" y="0"/>
                  </a:lnTo>
                  <a:lnTo>
                    <a:pt x="133350" y="6349"/>
                  </a:lnTo>
                  <a:lnTo>
                    <a:pt x="0" y="6349"/>
                  </a:lnTo>
                  <a:close/>
                </a:path>
              </a:pathLst>
            </a:custGeom>
            <a:solidFill>
              <a:srgbClr val="00446B"/>
            </a:solidFill>
          </p:spPr>
          <p:txBody>
            <a:bodyPr wrap="square" lIns="0" tIns="0" rIns="0" bIns="0" rtlCol="0"/>
            <a:lstStyle/>
            <a:p>
              <a:endParaRPr/>
            </a:p>
          </p:txBody>
        </p:sp>
        <p:sp>
          <p:nvSpPr>
            <p:cNvPr id="88" name="object 88"/>
            <p:cNvSpPr/>
            <p:nvPr/>
          </p:nvSpPr>
          <p:spPr>
            <a:xfrm>
              <a:off x="3317239" y="367791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436B"/>
            </a:solidFill>
          </p:spPr>
          <p:txBody>
            <a:bodyPr wrap="square" lIns="0" tIns="0" rIns="0" bIns="0" rtlCol="0"/>
            <a:lstStyle/>
            <a:p>
              <a:endParaRPr/>
            </a:p>
          </p:txBody>
        </p:sp>
        <p:sp>
          <p:nvSpPr>
            <p:cNvPr id="89" name="object 89"/>
            <p:cNvSpPr/>
            <p:nvPr/>
          </p:nvSpPr>
          <p:spPr>
            <a:xfrm>
              <a:off x="3317239" y="368554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416A"/>
            </a:solidFill>
          </p:spPr>
          <p:txBody>
            <a:bodyPr wrap="square" lIns="0" tIns="0" rIns="0" bIns="0" rtlCol="0"/>
            <a:lstStyle/>
            <a:p>
              <a:endParaRPr/>
            </a:p>
          </p:txBody>
        </p:sp>
        <p:sp>
          <p:nvSpPr>
            <p:cNvPr id="90" name="object 90"/>
            <p:cNvSpPr/>
            <p:nvPr/>
          </p:nvSpPr>
          <p:spPr>
            <a:xfrm>
              <a:off x="3317239" y="3693159"/>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3F6A"/>
            </a:solidFill>
          </p:spPr>
          <p:txBody>
            <a:bodyPr wrap="square" lIns="0" tIns="0" rIns="0" bIns="0" rtlCol="0"/>
            <a:lstStyle/>
            <a:p>
              <a:endParaRPr/>
            </a:p>
          </p:txBody>
        </p:sp>
        <p:sp>
          <p:nvSpPr>
            <p:cNvPr id="91" name="object 91"/>
            <p:cNvSpPr/>
            <p:nvPr/>
          </p:nvSpPr>
          <p:spPr>
            <a:xfrm>
              <a:off x="3317239" y="369950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3D69"/>
            </a:solidFill>
          </p:spPr>
          <p:txBody>
            <a:bodyPr wrap="square" lIns="0" tIns="0" rIns="0" bIns="0" rtlCol="0"/>
            <a:lstStyle/>
            <a:p>
              <a:endParaRPr/>
            </a:p>
          </p:txBody>
        </p:sp>
        <p:sp>
          <p:nvSpPr>
            <p:cNvPr id="92" name="object 92"/>
            <p:cNvSpPr/>
            <p:nvPr/>
          </p:nvSpPr>
          <p:spPr>
            <a:xfrm>
              <a:off x="3317239" y="3707130"/>
              <a:ext cx="133350" cy="7620"/>
            </a:xfrm>
            <a:custGeom>
              <a:avLst/>
              <a:gdLst/>
              <a:ahLst/>
              <a:cxnLst/>
              <a:rect l="l" t="t" r="r" b="b"/>
              <a:pathLst>
                <a:path w="133350" h="7620">
                  <a:moveTo>
                    <a:pt x="0" y="7620"/>
                  </a:moveTo>
                  <a:lnTo>
                    <a:pt x="0" y="0"/>
                  </a:lnTo>
                  <a:lnTo>
                    <a:pt x="133350" y="0"/>
                  </a:lnTo>
                  <a:lnTo>
                    <a:pt x="133350" y="7620"/>
                  </a:lnTo>
                  <a:lnTo>
                    <a:pt x="0" y="7620"/>
                  </a:lnTo>
                  <a:close/>
                </a:path>
              </a:pathLst>
            </a:custGeom>
            <a:solidFill>
              <a:srgbClr val="003C69"/>
            </a:solidFill>
          </p:spPr>
          <p:txBody>
            <a:bodyPr wrap="square" lIns="0" tIns="0" rIns="0" bIns="0" rtlCol="0"/>
            <a:lstStyle/>
            <a:p>
              <a:endParaRPr/>
            </a:p>
          </p:txBody>
        </p:sp>
        <p:sp>
          <p:nvSpPr>
            <p:cNvPr id="93" name="object 93"/>
            <p:cNvSpPr/>
            <p:nvPr/>
          </p:nvSpPr>
          <p:spPr>
            <a:xfrm>
              <a:off x="3317239" y="371475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3A68"/>
            </a:solidFill>
          </p:spPr>
          <p:txBody>
            <a:bodyPr wrap="square" lIns="0" tIns="0" rIns="0" bIns="0" rtlCol="0"/>
            <a:lstStyle/>
            <a:p>
              <a:endParaRPr/>
            </a:p>
          </p:txBody>
        </p:sp>
        <p:sp>
          <p:nvSpPr>
            <p:cNvPr id="94" name="object 94"/>
            <p:cNvSpPr/>
            <p:nvPr/>
          </p:nvSpPr>
          <p:spPr>
            <a:xfrm>
              <a:off x="3317239" y="3721100"/>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3867"/>
            </a:solidFill>
          </p:spPr>
          <p:txBody>
            <a:bodyPr wrap="square" lIns="0" tIns="0" rIns="0" bIns="0" rtlCol="0"/>
            <a:lstStyle/>
            <a:p>
              <a:endParaRPr/>
            </a:p>
          </p:txBody>
        </p:sp>
        <p:sp>
          <p:nvSpPr>
            <p:cNvPr id="95" name="object 95"/>
            <p:cNvSpPr/>
            <p:nvPr/>
          </p:nvSpPr>
          <p:spPr>
            <a:xfrm>
              <a:off x="3317239" y="3728719"/>
              <a:ext cx="133350" cy="7620"/>
            </a:xfrm>
            <a:custGeom>
              <a:avLst/>
              <a:gdLst/>
              <a:ahLst/>
              <a:cxnLst/>
              <a:rect l="l" t="t" r="r" b="b"/>
              <a:pathLst>
                <a:path w="133350" h="7620">
                  <a:moveTo>
                    <a:pt x="0" y="7619"/>
                  </a:moveTo>
                  <a:lnTo>
                    <a:pt x="0" y="0"/>
                  </a:lnTo>
                  <a:lnTo>
                    <a:pt x="133350" y="0"/>
                  </a:lnTo>
                  <a:lnTo>
                    <a:pt x="133350" y="7619"/>
                  </a:lnTo>
                  <a:lnTo>
                    <a:pt x="0" y="7619"/>
                  </a:lnTo>
                  <a:close/>
                </a:path>
              </a:pathLst>
            </a:custGeom>
            <a:solidFill>
              <a:srgbClr val="003767"/>
            </a:solidFill>
          </p:spPr>
          <p:txBody>
            <a:bodyPr wrap="square" lIns="0" tIns="0" rIns="0" bIns="0" rtlCol="0"/>
            <a:lstStyle/>
            <a:p>
              <a:endParaRPr/>
            </a:p>
          </p:txBody>
        </p:sp>
        <p:sp>
          <p:nvSpPr>
            <p:cNvPr id="96" name="object 96"/>
            <p:cNvSpPr/>
            <p:nvPr/>
          </p:nvSpPr>
          <p:spPr>
            <a:xfrm>
              <a:off x="3317239" y="3736340"/>
              <a:ext cx="133350" cy="6350"/>
            </a:xfrm>
            <a:custGeom>
              <a:avLst/>
              <a:gdLst/>
              <a:ahLst/>
              <a:cxnLst/>
              <a:rect l="l" t="t" r="r" b="b"/>
              <a:pathLst>
                <a:path w="133350" h="6350">
                  <a:moveTo>
                    <a:pt x="0" y="6350"/>
                  </a:moveTo>
                  <a:lnTo>
                    <a:pt x="0" y="0"/>
                  </a:lnTo>
                  <a:lnTo>
                    <a:pt x="133350" y="0"/>
                  </a:lnTo>
                  <a:lnTo>
                    <a:pt x="133350" y="6350"/>
                  </a:lnTo>
                  <a:lnTo>
                    <a:pt x="0" y="6350"/>
                  </a:lnTo>
                  <a:close/>
                </a:path>
              </a:pathLst>
            </a:custGeom>
            <a:solidFill>
              <a:srgbClr val="003566"/>
            </a:solidFill>
          </p:spPr>
          <p:txBody>
            <a:bodyPr wrap="square" lIns="0" tIns="0" rIns="0" bIns="0" rtlCol="0"/>
            <a:lstStyle/>
            <a:p>
              <a:endParaRPr/>
            </a:p>
          </p:txBody>
        </p:sp>
        <p:sp>
          <p:nvSpPr>
            <p:cNvPr id="97" name="object 97"/>
            <p:cNvSpPr/>
            <p:nvPr/>
          </p:nvSpPr>
          <p:spPr>
            <a:xfrm>
              <a:off x="3317239" y="3742690"/>
              <a:ext cx="133350" cy="0"/>
            </a:xfrm>
            <a:custGeom>
              <a:avLst/>
              <a:gdLst/>
              <a:ahLst/>
              <a:cxnLst/>
              <a:rect l="l" t="t" r="r" b="b"/>
              <a:pathLst>
                <a:path w="133350">
                  <a:moveTo>
                    <a:pt x="133350" y="0"/>
                  </a:moveTo>
                  <a:lnTo>
                    <a:pt x="0" y="0"/>
                  </a:lnTo>
                  <a:lnTo>
                    <a:pt x="133350" y="0"/>
                  </a:lnTo>
                  <a:close/>
                </a:path>
              </a:pathLst>
            </a:custGeom>
            <a:solidFill>
              <a:srgbClr val="003366"/>
            </a:solidFill>
          </p:spPr>
          <p:txBody>
            <a:bodyPr wrap="square" lIns="0" tIns="0" rIns="0" bIns="0" rtlCol="0"/>
            <a:lstStyle/>
            <a:p>
              <a:endParaRPr/>
            </a:p>
          </p:txBody>
        </p:sp>
        <p:sp>
          <p:nvSpPr>
            <p:cNvPr id="98" name="object 98"/>
            <p:cNvSpPr/>
            <p:nvPr/>
          </p:nvSpPr>
          <p:spPr>
            <a:xfrm>
              <a:off x="3554729" y="3106420"/>
              <a:ext cx="276860" cy="143510"/>
            </a:xfrm>
            <a:prstGeom prst="rect">
              <a:avLst/>
            </a:prstGeom>
            <a:blipFill>
              <a:blip r:embed="rId7" cstate="print"/>
              <a:stretch>
                <a:fillRect/>
              </a:stretch>
            </a:blipFill>
          </p:spPr>
          <p:txBody>
            <a:bodyPr wrap="square" lIns="0" tIns="0" rIns="0" bIns="0" rtlCol="0"/>
            <a:lstStyle/>
            <a:p>
              <a:endParaRPr/>
            </a:p>
          </p:txBody>
        </p:sp>
        <p:sp>
          <p:nvSpPr>
            <p:cNvPr id="99" name="object 99"/>
            <p:cNvSpPr/>
            <p:nvPr/>
          </p:nvSpPr>
          <p:spPr>
            <a:xfrm>
              <a:off x="3554730" y="3247389"/>
              <a:ext cx="279400" cy="7620"/>
            </a:xfrm>
            <a:custGeom>
              <a:avLst/>
              <a:gdLst/>
              <a:ahLst/>
              <a:cxnLst/>
              <a:rect l="l" t="t" r="r" b="b"/>
              <a:pathLst>
                <a:path w="279400" h="7620">
                  <a:moveTo>
                    <a:pt x="274320" y="0"/>
                  </a:moveTo>
                  <a:lnTo>
                    <a:pt x="0" y="0"/>
                  </a:lnTo>
                  <a:lnTo>
                    <a:pt x="0" y="1270"/>
                  </a:lnTo>
                  <a:lnTo>
                    <a:pt x="274320" y="1270"/>
                  </a:lnTo>
                  <a:lnTo>
                    <a:pt x="274320" y="0"/>
                  </a:lnTo>
                  <a:close/>
                </a:path>
                <a:path w="279400" h="7620">
                  <a:moveTo>
                    <a:pt x="279400" y="5080"/>
                  </a:moveTo>
                  <a:lnTo>
                    <a:pt x="278117" y="5080"/>
                  </a:lnTo>
                  <a:lnTo>
                    <a:pt x="278117" y="2540"/>
                  </a:lnTo>
                  <a:lnTo>
                    <a:pt x="0" y="2540"/>
                  </a:lnTo>
                  <a:lnTo>
                    <a:pt x="0" y="5080"/>
                  </a:lnTo>
                  <a:lnTo>
                    <a:pt x="0" y="7620"/>
                  </a:lnTo>
                  <a:lnTo>
                    <a:pt x="279400" y="7620"/>
                  </a:lnTo>
                  <a:lnTo>
                    <a:pt x="279400" y="5080"/>
                  </a:lnTo>
                  <a:close/>
                </a:path>
              </a:pathLst>
            </a:custGeom>
            <a:solidFill>
              <a:srgbClr val="005370"/>
            </a:solidFill>
          </p:spPr>
          <p:txBody>
            <a:bodyPr wrap="square" lIns="0" tIns="0" rIns="0" bIns="0" rtlCol="0"/>
            <a:lstStyle/>
            <a:p>
              <a:endParaRPr/>
            </a:p>
          </p:txBody>
        </p:sp>
        <p:sp>
          <p:nvSpPr>
            <p:cNvPr id="100" name="object 100"/>
            <p:cNvSpPr/>
            <p:nvPr/>
          </p:nvSpPr>
          <p:spPr>
            <a:xfrm>
              <a:off x="3554730" y="3255009"/>
              <a:ext cx="284480" cy="7620"/>
            </a:xfrm>
            <a:custGeom>
              <a:avLst/>
              <a:gdLst/>
              <a:ahLst/>
              <a:cxnLst/>
              <a:rect l="l" t="t" r="r" b="b"/>
              <a:pathLst>
                <a:path w="284479" h="7620">
                  <a:moveTo>
                    <a:pt x="284467" y="6350"/>
                  </a:moveTo>
                  <a:lnTo>
                    <a:pt x="283210" y="6350"/>
                  </a:lnTo>
                  <a:lnTo>
                    <a:pt x="283210" y="3810"/>
                  </a:lnTo>
                  <a:lnTo>
                    <a:pt x="281927" y="3810"/>
                  </a:lnTo>
                  <a:lnTo>
                    <a:pt x="281927" y="1270"/>
                  </a:lnTo>
                  <a:lnTo>
                    <a:pt x="280670" y="1270"/>
                  </a:lnTo>
                  <a:lnTo>
                    <a:pt x="280670" y="0"/>
                  </a:lnTo>
                  <a:lnTo>
                    <a:pt x="0" y="0"/>
                  </a:lnTo>
                  <a:lnTo>
                    <a:pt x="0" y="1270"/>
                  </a:lnTo>
                  <a:lnTo>
                    <a:pt x="0" y="3810"/>
                  </a:lnTo>
                  <a:lnTo>
                    <a:pt x="0" y="6350"/>
                  </a:lnTo>
                  <a:lnTo>
                    <a:pt x="0" y="7620"/>
                  </a:lnTo>
                  <a:lnTo>
                    <a:pt x="284467" y="7620"/>
                  </a:lnTo>
                  <a:lnTo>
                    <a:pt x="284467" y="6350"/>
                  </a:lnTo>
                  <a:close/>
                </a:path>
              </a:pathLst>
            </a:custGeom>
            <a:solidFill>
              <a:srgbClr val="005571"/>
            </a:solidFill>
          </p:spPr>
          <p:txBody>
            <a:bodyPr wrap="square" lIns="0" tIns="0" rIns="0" bIns="0" rtlCol="0"/>
            <a:lstStyle/>
            <a:p>
              <a:endParaRPr/>
            </a:p>
          </p:txBody>
        </p:sp>
        <p:sp>
          <p:nvSpPr>
            <p:cNvPr id="101" name="object 101"/>
            <p:cNvSpPr/>
            <p:nvPr/>
          </p:nvSpPr>
          <p:spPr>
            <a:xfrm>
              <a:off x="3554730" y="3262629"/>
              <a:ext cx="287020" cy="6350"/>
            </a:xfrm>
            <a:custGeom>
              <a:avLst/>
              <a:gdLst/>
              <a:ahLst/>
              <a:cxnLst/>
              <a:rect l="l" t="t" r="r" b="b"/>
              <a:pathLst>
                <a:path w="287020" h="6350">
                  <a:moveTo>
                    <a:pt x="287020" y="2540"/>
                  </a:moveTo>
                  <a:lnTo>
                    <a:pt x="285750" y="2540"/>
                  </a:lnTo>
                  <a:lnTo>
                    <a:pt x="285750" y="0"/>
                  </a:lnTo>
                  <a:lnTo>
                    <a:pt x="0" y="0"/>
                  </a:lnTo>
                  <a:lnTo>
                    <a:pt x="0" y="2540"/>
                  </a:lnTo>
                  <a:lnTo>
                    <a:pt x="0" y="6350"/>
                  </a:lnTo>
                  <a:lnTo>
                    <a:pt x="287020" y="6350"/>
                  </a:lnTo>
                  <a:lnTo>
                    <a:pt x="287020" y="2540"/>
                  </a:lnTo>
                  <a:close/>
                </a:path>
              </a:pathLst>
            </a:custGeom>
            <a:solidFill>
              <a:srgbClr val="005771"/>
            </a:solidFill>
          </p:spPr>
          <p:txBody>
            <a:bodyPr wrap="square" lIns="0" tIns="0" rIns="0" bIns="0" rtlCol="0"/>
            <a:lstStyle/>
            <a:p>
              <a:endParaRPr/>
            </a:p>
          </p:txBody>
        </p:sp>
        <p:sp>
          <p:nvSpPr>
            <p:cNvPr id="102" name="object 102"/>
            <p:cNvSpPr/>
            <p:nvPr/>
          </p:nvSpPr>
          <p:spPr>
            <a:xfrm>
              <a:off x="3554730" y="3268979"/>
              <a:ext cx="288290" cy="7620"/>
            </a:xfrm>
            <a:custGeom>
              <a:avLst/>
              <a:gdLst/>
              <a:ahLst/>
              <a:cxnLst/>
              <a:rect l="l" t="t" r="r" b="b"/>
              <a:pathLst>
                <a:path w="288289" h="7620">
                  <a:moveTo>
                    <a:pt x="288277" y="1270"/>
                  </a:moveTo>
                  <a:lnTo>
                    <a:pt x="287020" y="1270"/>
                  </a:lnTo>
                  <a:lnTo>
                    <a:pt x="287020" y="0"/>
                  </a:lnTo>
                  <a:lnTo>
                    <a:pt x="0" y="0"/>
                  </a:lnTo>
                  <a:lnTo>
                    <a:pt x="0" y="1270"/>
                  </a:lnTo>
                  <a:lnTo>
                    <a:pt x="0" y="7620"/>
                  </a:lnTo>
                  <a:lnTo>
                    <a:pt x="288277" y="7620"/>
                  </a:lnTo>
                  <a:lnTo>
                    <a:pt x="288277" y="1270"/>
                  </a:lnTo>
                  <a:close/>
                </a:path>
              </a:pathLst>
            </a:custGeom>
            <a:solidFill>
              <a:srgbClr val="005872"/>
            </a:solidFill>
          </p:spPr>
          <p:txBody>
            <a:bodyPr wrap="square" lIns="0" tIns="0" rIns="0" bIns="0" rtlCol="0"/>
            <a:lstStyle/>
            <a:p>
              <a:endParaRPr/>
            </a:p>
          </p:txBody>
        </p:sp>
        <p:sp>
          <p:nvSpPr>
            <p:cNvPr id="103" name="object 103"/>
            <p:cNvSpPr/>
            <p:nvPr/>
          </p:nvSpPr>
          <p:spPr>
            <a:xfrm>
              <a:off x="3554730" y="3276599"/>
              <a:ext cx="290830" cy="7620"/>
            </a:xfrm>
            <a:custGeom>
              <a:avLst/>
              <a:gdLst/>
              <a:ahLst/>
              <a:cxnLst/>
              <a:rect l="l" t="t" r="r" b="b"/>
              <a:pathLst>
                <a:path w="290829" h="7620">
                  <a:moveTo>
                    <a:pt x="289560" y="0"/>
                  </a:moveTo>
                  <a:lnTo>
                    <a:pt x="0" y="0"/>
                  </a:lnTo>
                  <a:lnTo>
                    <a:pt x="0" y="2540"/>
                  </a:lnTo>
                  <a:lnTo>
                    <a:pt x="289560" y="2540"/>
                  </a:lnTo>
                  <a:lnTo>
                    <a:pt x="289560" y="0"/>
                  </a:lnTo>
                  <a:close/>
                </a:path>
                <a:path w="290829" h="7620">
                  <a:moveTo>
                    <a:pt x="290817" y="2552"/>
                  </a:moveTo>
                  <a:lnTo>
                    <a:pt x="0" y="2552"/>
                  </a:lnTo>
                  <a:lnTo>
                    <a:pt x="0" y="7620"/>
                  </a:lnTo>
                  <a:lnTo>
                    <a:pt x="290817" y="7620"/>
                  </a:lnTo>
                  <a:lnTo>
                    <a:pt x="290817" y="2552"/>
                  </a:lnTo>
                  <a:close/>
                </a:path>
              </a:pathLst>
            </a:custGeom>
            <a:solidFill>
              <a:srgbClr val="005A72"/>
            </a:solidFill>
          </p:spPr>
          <p:txBody>
            <a:bodyPr wrap="square" lIns="0" tIns="0" rIns="0" bIns="0" rtlCol="0"/>
            <a:lstStyle/>
            <a:p>
              <a:endParaRPr/>
            </a:p>
          </p:txBody>
        </p:sp>
        <p:sp>
          <p:nvSpPr>
            <p:cNvPr id="104" name="object 104"/>
            <p:cNvSpPr/>
            <p:nvPr/>
          </p:nvSpPr>
          <p:spPr>
            <a:xfrm>
              <a:off x="3554729" y="3284220"/>
              <a:ext cx="292100" cy="6350"/>
            </a:xfrm>
            <a:custGeom>
              <a:avLst/>
              <a:gdLst/>
              <a:ahLst/>
              <a:cxnLst/>
              <a:rect l="l" t="t" r="r" b="b"/>
              <a:pathLst>
                <a:path w="292100" h="6350">
                  <a:moveTo>
                    <a:pt x="0" y="6350"/>
                  </a:moveTo>
                  <a:lnTo>
                    <a:pt x="0" y="0"/>
                  </a:lnTo>
                  <a:lnTo>
                    <a:pt x="292100" y="0"/>
                  </a:lnTo>
                  <a:lnTo>
                    <a:pt x="292100" y="6350"/>
                  </a:lnTo>
                  <a:lnTo>
                    <a:pt x="0" y="6350"/>
                  </a:lnTo>
                  <a:close/>
                </a:path>
              </a:pathLst>
            </a:custGeom>
            <a:solidFill>
              <a:srgbClr val="005C73"/>
            </a:solidFill>
          </p:spPr>
          <p:txBody>
            <a:bodyPr wrap="square" lIns="0" tIns="0" rIns="0" bIns="0" rtlCol="0"/>
            <a:lstStyle/>
            <a:p>
              <a:endParaRPr/>
            </a:p>
          </p:txBody>
        </p:sp>
        <p:sp>
          <p:nvSpPr>
            <p:cNvPr id="105" name="object 105"/>
            <p:cNvSpPr/>
            <p:nvPr/>
          </p:nvSpPr>
          <p:spPr>
            <a:xfrm>
              <a:off x="3554730" y="3290569"/>
              <a:ext cx="293370" cy="7620"/>
            </a:xfrm>
            <a:custGeom>
              <a:avLst/>
              <a:gdLst/>
              <a:ahLst/>
              <a:cxnLst/>
              <a:rect l="l" t="t" r="r" b="b"/>
              <a:pathLst>
                <a:path w="293370" h="7620">
                  <a:moveTo>
                    <a:pt x="293370" y="2540"/>
                  </a:moveTo>
                  <a:lnTo>
                    <a:pt x="292100" y="2540"/>
                  </a:lnTo>
                  <a:lnTo>
                    <a:pt x="292100" y="0"/>
                  </a:lnTo>
                  <a:lnTo>
                    <a:pt x="0" y="0"/>
                  </a:lnTo>
                  <a:lnTo>
                    <a:pt x="0" y="2540"/>
                  </a:lnTo>
                  <a:lnTo>
                    <a:pt x="0" y="7620"/>
                  </a:lnTo>
                  <a:lnTo>
                    <a:pt x="293370" y="7620"/>
                  </a:lnTo>
                  <a:lnTo>
                    <a:pt x="293370" y="2540"/>
                  </a:lnTo>
                  <a:close/>
                </a:path>
              </a:pathLst>
            </a:custGeom>
            <a:solidFill>
              <a:srgbClr val="005E73"/>
            </a:solidFill>
          </p:spPr>
          <p:txBody>
            <a:bodyPr wrap="square" lIns="0" tIns="0" rIns="0" bIns="0" rtlCol="0"/>
            <a:lstStyle/>
            <a:p>
              <a:endParaRPr/>
            </a:p>
          </p:txBody>
        </p:sp>
        <p:sp>
          <p:nvSpPr>
            <p:cNvPr id="106" name="object 106"/>
            <p:cNvSpPr/>
            <p:nvPr/>
          </p:nvSpPr>
          <p:spPr>
            <a:xfrm>
              <a:off x="3554730" y="3298189"/>
              <a:ext cx="293370" cy="7620"/>
            </a:xfrm>
            <a:custGeom>
              <a:avLst/>
              <a:gdLst/>
              <a:ahLst/>
              <a:cxnLst/>
              <a:rect l="l" t="t" r="r" b="b"/>
              <a:pathLst>
                <a:path w="293370" h="7620">
                  <a:moveTo>
                    <a:pt x="293370" y="0"/>
                  </a:moveTo>
                  <a:lnTo>
                    <a:pt x="0" y="0"/>
                  </a:lnTo>
                  <a:lnTo>
                    <a:pt x="0" y="5080"/>
                  </a:lnTo>
                  <a:lnTo>
                    <a:pt x="0" y="6350"/>
                  </a:lnTo>
                  <a:lnTo>
                    <a:pt x="0" y="7620"/>
                  </a:lnTo>
                  <a:lnTo>
                    <a:pt x="140970" y="7620"/>
                  </a:lnTo>
                  <a:lnTo>
                    <a:pt x="140970" y="6350"/>
                  </a:lnTo>
                  <a:lnTo>
                    <a:pt x="143510" y="6350"/>
                  </a:lnTo>
                  <a:lnTo>
                    <a:pt x="143510" y="5080"/>
                  </a:lnTo>
                  <a:lnTo>
                    <a:pt x="293370" y="5080"/>
                  </a:lnTo>
                  <a:lnTo>
                    <a:pt x="293370" y="0"/>
                  </a:lnTo>
                  <a:close/>
                </a:path>
              </a:pathLst>
            </a:custGeom>
            <a:solidFill>
              <a:srgbClr val="005F74"/>
            </a:solidFill>
          </p:spPr>
          <p:txBody>
            <a:bodyPr wrap="square" lIns="0" tIns="0" rIns="0" bIns="0" rtlCol="0"/>
            <a:lstStyle/>
            <a:p>
              <a:endParaRPr/>
            </a:p>
          </p:txBody>
        </p:sp>
        <p:sp>
          <p:nvSpPr>
            <p:cNvPr id="107" name="object 107"/>
            <p:cNvSpPr/>
            <p:nvPr/>
          </p:nvSpPr>
          <p:spPr>
            <a:xfrm>
              <a:off x="3554729" y="3303270"/>
              <a:ext cx="294640" cy="440690"/>
            </a:xfrm>
            <a:prstGeom prst="rect">
              <a:avLst/>
            </a:prstGeom>
            <a:blipFill>
              <a:blip r:embed="rId8" cstate="print"/>
              <a:stretch>
                <a:fillRect/>
              </a:stretch>
            </a:blipFill>
          </p:spPr>
          <p:txBody>
            <a:bodyPr wrap="square" lIns="0" tIns="0" rIns="0" bIns="0" rtlCol="0"/>
            <a:lstStyle/>
            <a:p>
              <a:endParaRPr/>
            </a:p>
          </p:txBody>
        </p:sp>
        <p:sp>
          <p:nvSpPr>
            <p:cNvPr id="108" name="object 108"/>
            <p:cNvSpPr/>
            <p:nvPr/>
          </p:nvSpPr>
          <p:spPr>
            <a:xfrm>
              <a:off x="3907790" y="3210560"/>
              <a:ext cx="248920" cy="64770"/>
            </a:xfrm>
            <a:prstGeom prst="rect">
              <a:avLst/>
            </a:prstGeom>
            <a:blipFill>
              <a:blip r:embed="rId9" cstate="print"/>
              <a:stretch>
                <a:fillRect/>
              </a:stretch>
            </a:blipFill>
          </p:spPr>
          <p:txBody>
            <a:bodyPr wrap="square" lIns="0" tIns="0" rIns="0" bIns="0" rtlCol="0"/>
            <a:lstStyle/>
            <a:p>
              <a:endParaRPr/>
            </a:p>
          </p:txBody>
        </p:sp>
        <p:sp>
          <p:nvSpPr>
            <p:cNvPr id="109" name="object 109"/>
            <p:cNvSpPr/>
            <p:nvPr/>
          </p:nvSpPr>
          <p:spPr>
            <a:xfrm>
              <a:off x="3903980" y="3275342"/>
              <a:ext cx="256540" cy="6350"/>
            </a:xfrm>
            <a:custGeom>
              <a:avLst/>
              <a:gdLst/>
              <a:ahLst/>
              <a:cxnLst/>
              <a:rect l="l" t="t" r="r" b="b"/>
              <a:pathLst>
                <a:path w="256539" h="6350">
                  <a:moveTo>
                    <a:pt x="256527" y="5067"/>
                  </a:moveTo>
                  <a:lnTo>
                    <a:pt x="255270" y="5067"/>
                  </a:lnTo>
                  <a:lnTo>
                    <a:pt x="255270" y="2527"/>
                  </a:lnTo>
                  <a:lnTo>
                    <a:pt x="254000" y="2527"/>
                  </a:lnTo>
                  <a:lnTo>
                    <a:pt x="254000" y="0"/>
                  </a:lnTo>
                  <a:lnTo>
                    <a:pt x="2540" y="0"/>
                  </a:lnTo>
                  <a:lnTo>
                    <a:pt x="2540" y="2527"/>
                  </a:lnTo>
                  <a:lnTo>
                    <a:pt x="1270" y="2527"/>
                  </a:lnTo>
                  <a:lnTo>
                    <a:pt x="1270" y="5067"/>
                  </a:lnTo>
                  <a:lnTo>
                    <a:pt x="0" y="5067"/>
                  </a:lnTo>
                  <a:lnTo>
                    <a:pt x="0" y="6337"/>
                  </a:lnTo>
                  <a:lnTo>
                    <a:pt x="256527" y="6337"/>
                  </a:lnTo>
                  <a:lnTo>
                    <a:pt x="256527" y="5067"/>
                  </a:lnTo>
                  <a:close/>
                </a:path>
              </a:pathLst>
            </a:custGeom>
            <a:solidFill>
              <a:srgbClr val="00446B"/>
            </a:solidFill>
          </p:spPr>
          <p:txBody>
            <a:bodyPr wrap="square" lIns="0" tIns="0" rIns="0" bIns="0" rtlCol="0"/>
            <a:lstStyle/>
            <a:p>
              <a:endParaRPr/>
            </a:p>
          </p:txBody>
        </p:sp>
        <p:sp>
          <p:nvSpPr>
            <p:cNvPr id="110" name="object 110"/>
            <p:cNvSpPr/>
            <p:nvPr/>
          </p:nvSpPr>
          <p:spPr>
            <a:xfrm>
              <a:off x="3900170" y="3281679"/>
              <a:ext cx="264160" cy="7620"/>
            </a:xfrm>
            <a:custGeom>
              <a:avLst/>
              <a:gdLst/>
              <a:ahLst/>
              <a:cxnLst/>
              <a:rect l="l" t="t" r="r" b="b"/>
              <a:pathLst>
                <a:path w="264160" h="7620">
                  <a:moveTo>
                    <a:pt x="264160" y="5080"/>
                  </a:moveTo>
                  <a:lnTo>
                    <a:pt x="262890" y="5080"/>
                  </a:lnTo>
                  <a:lnTo>
                    <a:pt x="262890" y="3810"/>
                  </a:lnTo>
                  <a:lnTo>
                    <a:pt x="262890" y="2540"/>
                  </a:lnTo>
                  <a:lnTo>
                    <a:pt x="261620" y="2540"/>
                  </a:lnTo>
                  <a:lnTo>
                    <a:pt x="261620" y="1270"/>
                  </a:lnTo>
                  <a:lnTo>
                    <a:pt x="261620" y="0"/>
                  </a:lnTo>
                  <a:lnTo>
                    <a:pt x="3810" y="0"/>
                  </a:lnTo>
                  <a:lnTo>
                    <a:pt x="3810" y="1270"/>
                  </a:lnTo>
                  <a:lnTo>
                    <a:pt x="2540" y="1270"/>
                  </a:lnTo>
                  <a:lnTo>
                    <a:pt x="2540" y="2540"/>
                  </a:lnTo>
                  <a:lnTo>
                    <a:pt x="2540" y="3810"/>
                  </a:lnTo>
                  <a:lnTo>
                    <a:pt x="1270" y="3810"/>
                  </a:lnTo>
                  <a:lnTo>
                    <a:pt x="1270" y="5080"/>
                  </a:lnTo>
                  <a:lnTo>
                    <a:pt x="1270" y="6350"/>
                  </a:lnTo>
                  <a:lnTo>
                    <a:pt x="0" y="6350"/>
                  </a:lnTo>
                  <a:lnTo>
                    <a:pt x="0" y="7620"/>
                  </a:lnTo>
                  <a:lnTo>
                    <a:pt x="264160" y="7620"/>
                  </a:lnTo>
                  <a:lnTo>
                    <a:pt x="264160" y="6350"/>
                  </a:lnTo>
                  <a:lnTo>
                    <a:pt x="264160" y="5080"/>
                  </a:lnTo>
                  <a:close/>
                </a:path>
              </a:pathLst>
            </a:custGeom>
            <a:solidFill>
              <a:srgbClr val="00466B"/>
            </a:solidFill>
          </p:spPr>
          <p:txBody>
            <a:bodyPr wrap="square" lIns="0" tIns="0" rIns="0" bIns="0" rtlCol="0"/>
            <a:lstStyle/>
            <a:p>
              <a:endParaRPr/>
            </a:p>
          </p:txBody>
        </p:sp>
        <p:sp>
          <p:nvSpPr>
            <p:cNvPr id="111" name="object 111"/>
            <p:cNvSpPr/>
            <p:nvPr/>
          </p:nvSpPr>
          <p:spPr>
            <a:xfrm>
              <a:off x="3898900" y="3289299"/>
              <a:ext cx="266700" cy="7620"/>
            </a:xfrm>
            <a:custGeom>
              <a:avLst/>
              <a:gdLst/>
              <a:ahLst/>
              <a:cxnLst/>
              <a:rect l="l" t="t" r="r" b="b"/>
              <a:pathLst>
                <a:path w="266700" h="7620">
                  <a:moveTo>
                    <a:pt x="266700" y="2540"/>
                  </a:moveTo>
                  <a:lnTo>
                    <a:pt x="265430" y="2540"/>
                  </a:lnTo>
                  <a:lnTo>
                    <a:pt x="265430" y="0"/>
                  </a:lnTo>
                  <a:lnTo>
                    <a:pt x="1270" y="0"/>
                  </a:lnTo>
                  <a:lnTo>
                    <a:pt x="1270" y="2540"/>
                  </a:lnTo>
                  <a:lnTo>
                    <a:pt x="1270" y="3810"/>
                  </a:lnTo>
                  <a:lnTo>
                    <a:pt x="0" y="3810"/>
                  </a:lnTo>
                  <a:lnTo>
                    <a:pt x="0" y="7620"/>
                  </a:lnTo>
                  <a:lnTo>
                    <a:pt x="266700" y="7620"/>
                  </a:lnTo>
                  <a:lnTo>
                    <a:pt x="266700" y="3810"/>
                  </a:lnTo>
                  <a:lnTo>
                    <a:pt x="266700" y="2540"/>
                  </a:lnTo>
                  <a:close/>
                </a:path>
              </a:pathLst>
            </a:custGeom>
            <a:solidFill>
              <a:srgbClr val="00486C"/>
            </a:solidFill>
          </p:spPr>
          <p:txBody>
            <a:bodyPr wrap="square" lIns="0" tIns="0" rIns="0" bIns="0" rtlCol="0"/>
            <a:lstStyle/>
            <a:p>
              <a:endParaRPr/>
            </a:p>
          </p:txBody>
        </p:sp>
        <p:sp>
          <p:nvSpPr>
            <p:cNvPr id="112" name="object 112"/>
            <p:cNvSpPr/>
            <p:nvPr/>
          </p:nvSpPr>
          <p:spPr>
            <a:xfrm>
              <a:off x="3896360" y="3296919"/>
              <a:ext cx="271780" cy="6350"/>
            </a:xfrm>
            <a:custGeom>
              <a:avLst/>
              <a:gdLst/>
              <a:ahLst/>
              <a:cxnLst/>
              <a:rect l="l" t="t" r="r" b="b"/>
              <a:pathLst>
                <a:path w="271779" h="6350">
                  <a:moveTo>
                    <a:pt x="271780" y="5080"/>
                  </a:moveTo>
                  <a:lnTo>
                    <a:pt x="270497" y="5080"/>
                  </a:lnTo>
                  <a:lnTo>
                    <a:pt x="270497" y="0"/>
                  </a:lnTo>
                  <a:lnTo>
                    <a:pt x="1270" y="0"/>
                  </a:lnTo>
                  <a:lnTo>
                    <a:pt x="1270" y="5080"/>
                  </a:lnTo>
                  <a:lnTo>
                    <a:pt x="0" y="5080"/>
                  </a:lnTo>
                  <a:lnTo>
                    <a:pt x="0" y="6350"/>
                  </a:lnTo>
                  <a:lnTo>
                    <a:pt x="271780" y="6350"/>
                  </a:lnTo>
                  <a:lnTo>
                    <a:pt x="271780" y="5080"/>
                  </a:lnTo>
                  <a:close/>
                </a:path>
              </a:pathLst>
            </a:custGeom>
            <a:solidFill>
              <a:srgbClr val="004A6D"/>
            </a:solidFill>
          </p:spPr>
          <p:txBody>
            <a:bodyPr wrap="square" lIns="0" tIns="0" rIns="0" bIns="0" rtlCol="0"/>
            <a:lstStyle/>
            <a:p>
              <a:endParaRPr/>
            </a:p>
          </p:txBody>
        </p:sp>
        <p:sp>
          <p:nvSpPr>
            <p:cNvPr id="113" name="object 113"/>
            <p:cNvSpPr/>
            <p:nvPr/>
          </p:nvSpPr>
          <p:spPr>
            <a:xfrm>
              <a:off x="3887469" y="3303270"/>
              <a:ext cx="288289" cy="181610"/>
            </a:xfrm>
            <a:prstGeom prst="rect">
              <a:avLst/>
            </a:prstGeom>
            <a:blipFill>
              <a:blip r:embed="rId10" cstate="print"/>
              <a:stretch>
                <a:fillRect/>
              </a:stretch>
            </a:blipFill>
          </p:spPr>
          <p:txBody>
            <a:bodyPr wrap="square" lIns="0" tIns="0" rIns="0" bIns="0" rtlCol="0"/>
            <a:lstStyle/>
            <a:p>
              <a:endParaRPr/>
            </a:p>
          </p:txBody>
        </p:sp>
        <p:sp>
          <p:nvSpPr>
            <p:cNvPr id="114" name="object 114"/>
            <p:cNvSpPr/>
            <p:nvPr/>
          </p:nvSpPr>
          <p:spPr>
            <a:xfrm>
              <a:off x="3914140" y="3484879"/>
              <a:ext cx="261620" cy="7620"/>
            </a:xfrm>
            <a:custGeom>
              <a:avLst/>
              <a:gdLst/>
              <a:ahLst/>
              <a:cxnLst/>
              <a:rect l="l" t="t" r="r" b="b"/>
              <a:pathLst>
                <a:path w="261620" h="7620">
                  <a:moveTo>
                    <a:pt x="261620" y="6350"/>
                  </a:moveTo>
                  <a:lnTo>
                    <a:pt x="2540" y="6350"/>
                  </a:lnTo>
                  <a:lnTo>
                    <a:pt x="2540" y="5080"/>
                  </a:lnTo>
                  <a:lnTo>
                    <a:pt x="1270" y="5080"/>
                  </a:lnTo>
                  <a:lnTo>
                    <a:pt x="1270" y="6350"/>
                  </a:lnTo>
                  <a:lnTo>
                    <a:pt x="0" y="6350"/>
                  </a:lnTo>
                  <a:lnTo>
                    <a:pt x="0" y="7620"/>
                  </a:lnTo>
                  <a:lnTo>
                    <a:pt x="261620" y="7620"/>
                  </a:lnTo>
                  <a:lnTo>
                    <a:pt x="261620" y="6350"/>
                  </a:lnTo>
                  <a:close/>
                </a:path>
                <a:path w="261620" h="7620">
                  <a:moveTo>
                    <a:pt x="261620" y="3810"/>
                  </a:moveTo>
                  <a:lnTo>
                    <a:pt x="5080" y="3810"/>
                  </a:lnTo>
                  <a:lnTo>
                    <a:pt x="5080" y="2540"/>
                  </a:lnTo>
                  <a:lnTo>
                    <a:pt x="3810" y="2540"/>
                  </a:lnTo>
                  <a:lnTo>
                    <a:pt x="3810" y="3810"/>
                  </a:lnTo>
                  <a:lnTo>
                    <a:pt x="3810" y="5080"/>
                  </a:lnTo>
                  <a:lnTo>
                    <a:pt x="261620" y="5080"/>
                  </a:lnTo>
                  <a:lnTo>
                    <a:pt x="261620" y="3810"/>
                  </a:lnTo>
                  <a:close/>
                </a:path>
                <a:path w="261620" h="7620">
                  <a:moveTo>
                    <a:pt x="261620" y="0"/>
                  </a:moveTo>
                  <a:lnTo>
                    <a:pt x="6350" y="0"/>
                  </a:lnTo>
                  <a:lnTo>
                    <a:pt x="6350" y="2540"/>
                  </a:lnTo>
                  <a:lnTo>
                    <a:pt x="261620" y="2540"/>
                  </a:lnTo>
                  <a:lnTo>
                    <a:pt x="261620" y="0"/>
                  </a:lnTo>
                  <a:close/>
                </a:path>
              </a:pathLst>
            </a:custGeom>
            <a:solidFill>
              <a:srgbClr val="007D7F"/>
            </a:solidFill>
          </p:spPr>
          <p:txBody>
            <a:bodyPr wrap="square" lIns="0" tIns="0" rIns="0" bIns="0" rtlCol="0"/>
            <a:lstStyle/>
            <a:p>
              <a:endParaRPr/>
            </a:p>
          </p:txBody>
        </p:sp>
        <p:sp>
          <p:nvSpPr>
            <p:cNvPr id="115" name="object 115"/>
            <p:cNvSpPr/>
            <p:nvPr/>
          </p:nvSpPr>
          <p:spPr>
            <a:xfrm>
              <a:off x="3906520" y="3492499"/>
              <a:ext cx="269240" cy="7620"/>
            </a:xfrm>
            <a:custGeom>
              <a:avLst/>
              <a:gdLst/>
              <a:ahLst/>
              <a:cxnLst/>
              <a:rect l="l" t="t" r="r" b="b"/>
              <a:pathLst>
                <a:path w="269239" h="7620">
                  <a:moveTo>
                    <a:pt x="138430" y="5080"/>
                  </a:moveTo>
                  <a:lnTo>
                    <a:pt x="2540" y="5080"/>
                  </a:lnTo>
                  <a:lnTo>
                    <a:pt x="2540" y="3810"/>
                  </a:lnTo>
                  <a:lnTo>
                    <a:pt x="1270" y="3810"/>
                  </a:lnTo>
                  <a:lnTo>
                    <a:pt x="1270" y="5080"/>
                  </a:lnTo>
                  <a:lnTo>
                    <a:pt x="0" y="5080"/>
                  </a:lnTo>
                  <a:lnTo>
                    <a:pt x="0" y="7620"/>
                  </a:lnTo>
                  <a:lnTo>
                    <a:pt x="138430" y="7620"/>
                  </a:lnTo>
                  <a:lnTo>
                    <a:pt x="138430" y="5080"/>
                  </a:lnTo>
                  <a:close/>
                </a:path>
                <a:path w="269239" h="7620">
                  <a:moveTo>
                    <a:pt x="269240" y="5080"/>
                  </a:moveTo>
                  <a:lnTo>
                    <a:pt x="140970" y="5080"/>
                  </a:lnTo>
                  <a:lnTo>
                    <a:pt x="140970" y="7620"/>
                  </a:lnTo>
                  <a:lnTo>
                    <a:pt x="269240" y="7620"/>
                  </a:lnTo>
                  <a:lnTo>
                    <a:pt x="269240" y="5080"/>
                  </a:lnTo>
                  <a:close/>
                </a:path>
                <a:path w="269239" h="7620">
                  <a:moveTo>
                    <a:pt x="269240" y="2540"/>
                  </a:moveTo>
                  <a:lnTo>
                    <a:pt x="6350" y="2540"/>
                  </a:lnTo>
                  <a:lnTo>
                    <a:pt x="6350" y="1270"/>
                  </a:lnTo>
                  <a:lnTo>
                    <a:pt x="5080" y="1270"/>
                  </a:lnTo>
                  <a:lnTo>
                    <a:pt x="5080" y="2540"/>
                  </a:lnTo>
                  <a:lnTo>
                    <a:pt x="5080" y="3810"/>
                  </a:lnTo>
                  <a:lnTo>
                    <a:pt x="139687" y="3810"/>
                  </a:lnTo>
                  <a:lnTo>
                    <a:pt x="139687" y="5080"/>
                  </a:lnTo>
                  <a:lnTo>
                    <a:pt x="140970" y="5080"/>
                  </a:lnTo>
                  <a:lnTo>
                    <a:pt x="140970" y="3810"/>
                  </a:lnTo>
                  <a:lnTo>
                    <a:pt x="269240" y="3810"/>
                  </a:lnTo>
                  <a:lnTo>
                    <a:pt x="269240" y="2540"/>
                  </a:lnTo>
                  <a:close/>
                </a:path>
                <a:path w="269239" h="7620">
                  <a:moveTo>
                    <a:pt x="269240" y="0"/>
                  </a:moveTo>
                  <a:lnTo>
                    <a:pt x="7620" y="0"/>
                  </a:lnTo>
                  <a:lnTo>
                    <a:pt x="7620" y="1270"/>
                  </a:lnTo>
                  <a:lnTo>
                    <a:pt x="269240" y="1270"/>
                  </a:lnTo>
                  <a:lnTo>
                    <a:pt x="269240" y="0"/>
                  </a:lnTo>
                  <a:close/>
                </a:path>
              </a:pathLst>
            </a:custGeom>
            <a:solidFill>
              <a:srgbClr val="007B7E"/>
            </a:solidFill>
          </p:spPr>
          <p:txBody>
            <a:bodyPr wrap="square" lIns="0" tIns="0" rIns="0" bIns="0" rtlCol="0"/>
            <a:lstStyle/>
            <a:p>
              <a:endParaRPr/>
            </a:p>
          </p:txBody>
        </p:sp>
        <p:sp>
          <p:nvSpPr>
            <p:cNvPr id="116" name="object 116"/>
            <p:cNvSpPr/>
            <p:nvPr/>
          </p:nvSpPr>
          <p:spPr>
            <a:xfrm>
              <a:off x="3887469" y="3500120"/>
              <a:ext cx="288289" cy="160020"/>
            </a:xfrm>
            <a:prstGeom prst="rect">
              <a:avLst/>
            </a:prstGeom>
            <a:blipFill>
              <a:blip r:embed="rId11" cstate="print"/>
              <a:stretch>
                <a:fillRect/>
              </a:stretch>
            </a:blipFill>
          </p:spPr>
          <p:txBody>
            <a:bodyPr wrap="square" lIns="0" tIns="0" rIns="0" bIns="0" rtlCol="0"/>
            <a:lstStyle/>
            <a:p>
              <a:endParaRPr/>
            </a:p>
          </p:txBody>
        </p:sp>
        <p:sp>
          <p:nvSpPr>
            <p:cNvPr id="117" name="object 117"/>
            <p:cNvSpPr/>
            <p:nvPr/>
          </p:nvSpPr>
          <p:spPr>
            <a:xfrm>
              <a:off x="3890010" y="3660139"/>
              <a:ext cx="285750" cy="6350"/>
            </a:xfrm>
            <a:custGeom>
              <a:avLst/>
              <a:gdLst/>
              <a:ahLst/>
              <a:cxnLst/>
              <a:rect l="l" t="t" r="r" b="b"/>
              <a:pathLst>
                <a:path w="285750" h="6350">
                  <a:moveTo>
                    <a:pt x="285750" y="1270"/>
                  </a:moveTo>
                  <a:lnTo>
                    <a:pt x="285737" y="12"/>
                  </a:lnTo>
                  <a:lnTo>
                    <a:pt x="140970" y="12"/>
                  </a:lnTo>
                  <a:lnTo>
                    <a:pt x="140970" y="1270"/>
                  </a:lnTo>
                  <a:lnTo>
                    <a:pt x="135890" y="1270"/>
                  </a:lnTo>
                  <a:lnTo>
                    <a:pt x="135890" y="0"/>
                  </a:lnTo>
                  <a:lnTo>
                    <a:pt x="0" y="0"/>
                  </a:lnTo>
                  <a:lnTo>
                    <a:pt x="0" y="1270"/>
                  </a:lnTo>
                  <a:lnTo>
                    <a:pt x="0" y="6350"/>
                  </a:lnTo>
                  <a:lnTo>
                    <a:pt x="285750" y="6350"/>
                  </a:lnTo>
                  <a:lnTo>
                    <a:pt x="285750" y="1270"/>
                  </a:lnTo>
                  <a:close/>
                </a:path>
              </a:pathLst>
            </a:custGeom>
            <a:solidFill>
              <a:srgbClr val="004D6F"/>
            </a:solidFill>
          </p:spPr>
          <p:txBody>
            <a:bodyPr wrap="square" lIns="0" tIns="0" rIns="0" bIns="0" rtlCol="0"/>
            <a:lstStyle/>
            <a:p>
              <a:endParaRPr/>
            </a:p>
          </p:txBody>
        </p:sp>
        <p:sp>
          <p:nvSpPr>
            <p:cNvPr id="118" name="object 118"/>
            <p:cNvSpPr/>
            <p:nvPr/>
          </p:nvSpPr>
          <p:spPr>
            <a:xfrm>
              <a:off x="3890010" y="3666489"/>
              <a:ext cx="285750" cy="6350"/>
            </a:xfrm>
            <a:custGeom>
              <a:avLst/>
              <a:gdLst/>
              <a:ahLst/>
              <a:cxnLst/>
              <a:rect l="l" t="t" r="r" b="b"/>
              <a:pathLst>
                <a:path w="285750" h="6350">
                  <a:moveTo>
                    <a:pt x="285750" y="0"/>
                  </a:moveTo>
                  <a:lnTo>
                    <a:pt x="0" y="0"/>
                  </a:lnTo>
                  <a:lnTo>
                    <a:pt x="0" y="3810"/>
                  </a:lnTo>
                  <a:lnTo>
                    <a:pt x="1270" y="3810"/>
                  </a:lnTo>
                  <a:lnTo>
                    <a:pt x="1270" y="6350"/>
                  </a:lnTo>
                  <a:lnTo>
                    <a:pt x="285750" y="6350"/>
                  </a:lnTo>
                  <a:lnTo>
                    <a:pt x="285750" y="3810"/>
                  </a:lnTo>
                  <a:lnTo>
                    <a:pt x="285750" y="0"/>
                  </a:lnTo>
                  <a:close/>
                </a:path>
              </a:pathLst>
            </a:custGeom>
            <a:solidFill>
              <a:srgbClr val="004B6E"/>
            </a:solidFill>
          </p:spPr>
          <p:txBody>
            <a:bodyPr wrap="square" lIns="0" tIns="0" rIns="0" bIns="0" rtlCol="0"/>
            <a:lstStyle/>
            <a:p>
              <a:endParaRPr/>
            </a:p>
          </p:txBody>
        </p:sp>
        <p:sp>
          <p:nvSpPr>
            <p:cNvPr id="119" name="object 119"/>
            <p:cNvSpPr/>
            <p:nvPr/>
          </p:nvSpPr>
          <p:spPr>
            <a:xfrm>
              <a:off x="3891280" y="3672840"/>
              <a:ext cx="284480" cy="7620"/>
            </a:xfrm>
            <a:custGeom>
              <a:avLst/>
              <a:gdLst/>
              <a:ahLst/>
              <a:cxnLst/>
              <a:rect l="l" t="t" r="r" b="b"/>
              <a:pathLst>
                <a:path w="284479" h="7620">
                  <a:moveTo>
                    <a:pt x="0" y="7620"/>
                  </a:moveTo>
                  <a:lnTo>
                    <a:pt x="0" y="0"/>
                  </a:lnTo>
                  <a:lnTo>
                    <a:pt x="284480" y="0"/>
                  </a:lnTo>
                  <a:lnTo>
                    <a:pt x="284480" y="7620"/>
                  </a:lnTo>
                  <a:lnTo>
                    <a:pt x="0" y="7620"/>
                  </a:lnTo>
                  <a:close/>
                </a:path>
              </a:pathLst>
            </a:custGeom>
            <a:solidFill>
              <a:srgbClr val="00496D"/>
            </a:solidFill>
          </p:spPr>
          <p:txBody>
            <a:bodyPr wrap="square" lIns="0" tIns="0" rIns="0" bIns="0" rtlCol="0"/>
            <a:lstStyle/>
            <a:p>
              <a:endParaRPr/>
            </a:p>
          </p:txBody>
        </p:sp>
        <p:sp>
          <p:nvSpPr>
            <p:cNvPr id="120" name="object 120"/>
            <p:cNvSpPr/>
            <p:nvPr/>
          </p:nvSpPr>
          <p:spPr>
            <a:xfrm>
              <a:off x="3891280" y="3680459"/>
              <a:ext cx="284480" cy="7620"/>
            </a:xfrm>
            <a:custGeom>
              <a:avLst/>
              <a:gdLst/>
              <a:ahLst/>
              <a:cxnLst/>
              <a:rect l="l" t="t" r="r" b="b"/>
              <a:pathLst>
                <a:path w="284479" h="7620">
                  <a:moveTo>
                    <a:pt x="284480" y="0"/>
                  </a:moveTo>
                  <a:lnTo>
                    <a:pt x="0" y="0"/>
                  </a:lnTo>
                  <a:lnTo>
                    <a:pt x="0" y="2540"/>
                  </a:lnTo>
                  <a:lnTo>
                    <a:pt x="1270" y="2540"/>
                  </a:lnTo>
                  <a:lnTo>
                    <a:pt x="1270" y="7620"/>
                  </a:lnTo>
                  <a:lnTo>
                    <a:pt x="284480" y="7620"/>
                  </a:lnTo>
                  <a:lnTo>
                    <a:pt x="284480" y="2540"/>
                  </a:lnTo>
                  <a:lnTo>
                    <a:pt x="284480" y="0"/>
                  </a:lnTo>
                  <a:close/>
                </a:path>
              </a:pathLst>
            </a:custGeom>
            <a:solidFill>
              <a:srgbClr val="00476D"/>
            </a:solidFill>
          </p:spPr>
          <p:txBody>
            <a:bodyPr wrap="square" lIns="0" tIns="0" rIns="0" bIns="0" rtlCol="0"/>
            <a:lstStyle/>
            <a:p>
              <a:endParaRPr/>
            </a:p>
          </p:txBody>
        </p:sp>
        <p:sp>
          <p:nvSpPr>
            <p:cNvPr id="121" name="object 121"/>
            <p:cNvSpPr/>
            <p:nvPr/>
          </p:nvSpPr>
          <p:spPr>
            <a:xfrm>
              <a:off x="3893820" y="3688079"/>
              <a:ext cx="281940" cy="6350"/>
            </a:xfrm>
            <a:custGeom>
              <a:avLst/>
              <a:gdLst/>
              <a:ahLst/>
              <a:cxnLst/>
              <a:rect l="l" t="t" r="r" b="b"/>
              <a:pathLst>
                <a:path w="281939" h="6350">
                  <a:moveTo>
                    <a:pt x="281940" y="0"/>
                  </a:moveTo>
                  <a:lnTo>
                    <a:pt x="0" y="0"/>
                  </a:lnTo>
                  <a:lnTo>
                    <a:pt x="0" y="2540"/>
                  </a:lnTo>
                  <a:lnTo>
                    <a:pt x="1270" y="2540"/>
                  </a:lnTo>
                  <a:lnTo>
                    <a:pt x="1270" y="6350"/>
                  </a:lnTo>
                  <a:lnTo>
                    <a:pt x="281940" y="6350"/>
                  </a:lnTo>
                  <a:lnTo>
                    <a:pt x="281940" y="2540"/>
                  </a:lnTo>
                  <a:lnTo>
                    <a:pt x="281940" y="0"/>
                  </a:lnTo>
                  <a:close/>
                </a:path>
              </a:pathLst>
            </a:custGeom>
            <a:solidFill>
              <a:srgbClr val="00456C"/>
            </a:solidFill>
          </p:spPr>
          <p:txBody>
            <a:bodyPr wrap="square" lIns="0" tIns="0" rIns="0" bIns="0" rtlCol="0"/>
            <a:lstStyle/>
            <a:p>
              <a:endParaRPr/>
            </a:p>
          </p:txBody>
        </p:sp>
        <p:sp>
          <p:nvSpPr>
            <p:cNvPr id="122" name="object 122"/>
            <p:cNvSpPr/>
            <p:nvPr/>
          </p:nvSpPr>
          <p:spPr>
            <a:xfrm>
              <a:off x="3896360" y="3694429"/>
              <a:ext cx="279400" cy="7620"/>
            </a:xfrm>
            <a:custGeom>
              <a:avLst/>
              <a:gdLst/>
              <a:ahLst/>
              <a:cxnLst/>
              <a:rect l="l" t="t" r="r" b="b"/>
              <a:pathLst>
                <a:path w="279400" h="7620">
                  <a:moveTo>
                    <a:pt x="279400" y="0"/>
                  </a:moveTo>
                  <a:lnTo>
                    <a:pt x="0" y="0"/>
                  </a:lnTo>
                  <a:lnTo>
                    <a:pt x="0" y="5080"/>
                  </a:lnTo>
                  <a:lnTo>
                    <a:pt x="1270" y="5080"/>
                  </a:lnTo>
                  <a:lnTo>
                    <a:pt x="1270" y="7620"/>
                  </a:lnTo>
                  <a:lnTo>
                    <a:pt x="153670" y="7620"/>
                  </a:lnTo>
                  <a:lnTo>
                    <a:pt x="153670" y="5080"/>
                  </a:lnTo>
                  <a:lnTo>
                    <a:pt x="154940" y="5080"/>
                  </a:lnTo>
                  <a:lnTo>
                    <a:pt x="154940" y="7620"/>
                  </a:lnTo>
                  <a:lnTo>
                    <a:pt x="279400" y="7620"/>
                  </a:lnTo>
                  <a:lnTo>
                    <a:pt x="279400" y="5080"/>
                  </a:lnTo>
                  <a:lnTo>
                    <a:pt x="279400" y="0"/>
                  </a:lnTo>
                  <a:close/>
                </a:path>
              </a:pathLst>
            </a:custGeom>
            <a:solidFill>
              <a:srgbClr val="00436B"/>
            </a:solidFill>
          </p:spPr>
          <p:txBody>
            <a:bodyPr wrap="square" lIns="0" tIns="0" rIns="0" bIns="0" rtlCol="0"/>
            <a:lstStyle/>
            <a:p>
              <a:endParaRPr/>
            </a:p>
          </p:txBody>
        </p:sp>
        <p:sp>
          <p:nvSpPr>
            <p:cNvPr id="123" name="object 123"/>
            <p:cNvSpPr/>
            <p:nvPr/>
          </p:nvSpPr>
          <p:spPr>
            <a:xfrm>
              <a:off x="3898900" y="3702049"/>
              <a:ext cx="276860" cy="7620"/>
            </a:xfrm>
            <a:custGeom>
              <a:avLst/>
              <a:gdLst/>
              <a:ahLst/>
              <a:cxnLst/>
              <a:rect l="l" t="t" r="r" b="b"/>
              <a:pathLst>
                <a:path w="276860" h="7620">
                  <a:moveTo>
                    <a:pt x="148590" y="2552"/>
                  </a:moveTo>
                  <a:lnTo>
                    <a:pt x="0" y="2552"/>
                  </a:lnTo>
                  <a:lnTo>
                    <a:pt x="0" y="5080"/>
                  </a:lnTo>
                  <a:lnTo>
                    <a:pt x="1270" y="5080"/>
                  </a:lnTo>
                  <a:lnTo>
                    <a:pt x="1270" y="7620"/>
                  </a:lnTo>
                  <a:lnTo>
                    <a:pt x="147320" y="7620"/>
                  </a:lnTo>
                  <a:lnTo>
                    <a:pt x="147320" y="5080"/>
                  </a:lnTo>
                  <a:lnTo>
                    <a:pt x="148590" y="5080"/>
                  </a:lnTo>
                  <a:lnTo>
                    <a:pt x="148590" y="2552"/>
                  </a:lnTo>
                  <a:close/>
                </a:path>
                <a:path w="276860" h="7620">
                  <a:moveTo>
                    <a:pt x="149860" y="0"/>
                  </a:moveTo>
                  <a:lnTo>
                    <a:pt x="0" y="0"/>
                  </a:lnTo>
                  <a:lnTo>
                    <a:pt x="0" y="2540"/>
                  </a:lnTo>
                  <a:lnTo>
                    <a:pt x="149860" y="2540"/>
                  </a:lnTo>
                  <a:lnTo>
                    <a:pt x="149860" y="0"/>
                  </a:lnTo>
                  <a:close/>
                </a:path>
                <a:path w="276860" h="7620">
                  <a:moveTo>
                    <a:pt x="276860" y="2552"/>
                  </a:moveTo>
                  <a:lnTo>
                    <a:pt x="152400" y="2552"/>
                  </a:lnTo>
                  <a:lnTo>
                    <a:pt x="152400" y="7620"/>
                  </a:lnTo>
                  <a:lnTo>
                    <a:pt x="276860" y="7620"/>
                  </a:lnTo>
                  <a:lnTo>
                    <a:pt x="276860" y="2552"/>
                  </a:lnTo>
                  <a:close/>
                </a:path>
                <a:path w="276860" h="7620">
                  <a:moveTo>
                    <a:pt x="276860" y="0"/>
                  </a:moveTo>
                  <a:lnTo>
                    <a:pt x="152400" y="0"/>
                  </a:lnTo>
                  <a:lnTo>
                    <a:pt x="152400" y="2540"/>
                  </a:lnTo>
                  <a:lnTo>
                    <a:pt x="276860" y="2540"/>
                  </a:lnTo>
                  <a:lnTo>
                    <a:pt x="276860" y="0"/>
                  </a:lnTo>
                  <a:close/>
                </a:path>
              </a:pathLst>
            </a:custGeom>
            <a:solidFill>
              <a:srgbClr val="00416B"/>
            </a:solidFill>
          </p:spPr>
          <p:txBody>
            <a:bodyPr wrap="square" lIns="0" tIns="0" rIns="0" bIns="0" rtlCol="0"/>
            <a:lstStyle/>
            <a:p>
              <a:endParaRPr/>
            </a:p>
          </p:txBody>
        </p:sp>
        <p:sp>
          <p:nvSpPr>
            <p:cNvPr id="124" name="object 124"/>
            <p:cNvSpPr/>
            <p:nvPr/>
          </p:nvSpPr>
          <p:spPr>
            <a:xfrm>
              <a:off x="3900170" y="3709669"/>
              <a:ext cx="275590" cy="7620"/>
            </a:xfrm>
            <a:custGeom>
              <a:avLst/>
              <a:gdLst/>
              <a:ahLst/>
              <a:cxnLst/>
              <a:rect l="l" t="t" r="r" b="b"/>
              <a:pathLst>
                <a:path w="275589" h="7620">
                  <a:moveTo>
                    <a:pt x="144780" y="0"/>
                  </a:moveTo>
                  <a:lnTo>
                    <a:pt x="0" y="0"/>
                  </a:lnTo>
                  <a:lnTo>
                    <a:pt x="0" y="1270"/>
                  </a:lnTo>
                  <a:lnTo>
                    <a:pt x="1270" y="1270"/>
                  </a:lnTo>
                  <a:lnTo>
                    <a:pt x="1270" y="2540"/>
                  </a:lnTo>
                  <a:lnTo>
                    <a:pt x="1270" y="3810"/>
                  </a:lnTo>
                  <a:lnTo>
                    <a:pt x="2540" y="3810"/>
                  </a:lnTo>
                  <a:lnTo>
                    <a:pt x="2540" y="5080"/>
                  </a:lnTo>
                  <a:lnTo>
                    <a:pt x="2540" y="6350"/>
                  </a:lnTo>
                  <a:lnTo>
                    <a:pt x="3810" y="6350"/>
                  </a:lnTo>
                  <a:lnTo>
                    <a:pt x="3810" y="7620"/>
                  </a:lnTo>
                  <a:lnTo>
                    <a:pt x="142227" y="7620"/>
                  </a:lnTo>
                  <a:lnTo>
                    <a:pt x="142227" y="6350"/>
                  </a:lnTo>
                  <a:lnTo>
                    <a:pt x="142240" y="5080"/>
                  </a:lnTo>
                  <a:lnTo>
                    <a:pt x="143510" y="5080"/>
                  </a:lnTo>
                  <a:lnTo>
                    <a:pt x="143510" y="3810"/>
                  </a:lnTo>
                  <a:lnTo>
                    <a:pt x="143510" y="2540"/>
                  </a:lnTo>
                  <a:lnTo>
                    <a:pt x="144780" y="2540"/>
                  </a:lnTo>
                  <a:lnTo>
                    <a:pt x="144780" y="1270"/>
                  </a:lnTo>
                  <a:lnTo>
                    <a:pt x="144780" y="0"/>
                  </a:lnTo>
                  <a:close/>
                </a:path>
                <a:path w="275589" h="7620">
                  <a:moveTo>
                    <a:pt x="275590" y="1282"/>
                  </a:moveTo>
                  <a:lnTo>
                    <a:pt x="151130" y="1282"/>
                  </a:lnTo>
                  <a:lnTo>
                    <a:pt x="151130" y="7620"/>
                  </a:lnTo>
                  <a:lnTo>
                    <a:pt x="275590" y="7620"/>
                  </a:lnTo>
                  <a:lnTo>
                    <a:pt x="275590" y="1282"/>
                  </a:lnTo>
                  <a:close/>
                </a:path>
                <a:path w="275589" h="7620">
                  <a:moveTo>
                    <a:pt x="275590" y="0"/>
                  </a:moveTo>
                  <a:lnTo>
                    <a:pt x="151130" y="0"/>
                  </a:lnTo>
                  <a:lnTo>
                    <a:pt x="151130" y="1270"/>
                  </a:lnTo>
                  <a:lnTo>
                    <a:pt x="275590" y="1270"/>
                  </a:lnTo>
                  <a:lnTo>
                    <a:pt x="275590" y="0"/>
                  </a:lnTo>
                  <a:close/>
                </a:path>
              </a:pathLst>
            </a:custGeom>
            <a:solidFill>
              <a:srgbClr val="003F6A"/>
            </a:solidFill>
          </p:spPr>
          <p:txBody>
            <a:bodyPr wrap="square" lIns="0" tIns="0" rIns="0" bIns="0" rtlCol="0"/>
            <a:lstStyle/>
            <a:p>
              <a:endParaRPr/>
            </a:p>
          </p:txBody>
        </p:sp>
        <p:sp>
          <p:nvSpPr>
            <p:cNvPr id="125" name="object 125"/>
            <p:cNvSpPr/>
            <p:nvPr/>
          </p:nvSpPr>
          <p:spPr>
            <a:xfrm>
              <a:off x="3903980" y="3717302"/>
              <a:ext cx="271780" cy="6350"/>
            </a:xfrm>
            <a:custGeom>
              <a:avLst/>
              <a:gdLst/>
              <a:ahLst/>
              <a:cxnLst/>
              <a:rect l="l" t="t" r="r" b="b"/>
              <a:pathLst>
                <a:path w="271779" h="6350">
                  <a:moveTo>
                    <a:pt x="137160" y="0"/>
                  </a:moveTo>
                  <a:lnTo>
                    <a:pt x="0" y="0"/>
                  </a:lnTo>
                  <a:lnTo>
                    <a:pt x="0" y="1257"/>
                  </a:lnTo>
                  <a:lnTo>
                    <a:pt x="1270" y="1257"/>
                  </a:lnTo>
                  <a:lnTo>
                    <a:pt x="1270" y="2527"/>
                  </a:lnTo>
                  <a:lnTo>
                    <a:pt x="3810" y="2527"/>
                  </a:lnTo>
                  <a:lnTo>
                    <a:pt x="3810" y="3797"/>
                  </a:lnTo>
                  <a:lnTo>
                    <a:pt x="5080" y="3797"/>
                  </a:lnTo>
                  <a:lnTo>
                    <a:pt x="5080" y="5067"/>
                  </a:lnTo>
                  <a:lnTo>
                    <a:pt x="6350" y="5067"/>
                  </a:lnTo>
                  <a:lnTo>
                    <a:pt x="6350" y="6337"/>
                  </a:lnTo>
                  <a:lnTo>
                    <a:pt x="133350" y="6337"/>
                  </a:lnTo>
                  <a:lnTo>
                    <a:pt x="133350" y="5067"/>
                  </a:lnTo>
                  <a:lnTo>
                    <a:pt x="134620" y="5067"/>
                  </a:lnTo>
                  <a:lnTo>
                    <a:pt x="134620" y="3797"/>
                  </a:lnTo>
                  <a:lnTo>
                    <a:pt x="135877" y="3797"/>
                  </a:lnTo>
                  <a:lnTo>
                    <a:pt x="135877" y="2527"/>
                  </a:lnTo>
                  <a:lnTo>
                    <a:pt x="135890" y="1257"/>
                  </a:lnTo>
                  <a:lnTo>
                    <a:pt x="137160" y="1257"/>
                  </a:lnTo>
                  <a:lnTo>
                    <a:pt x="137160" y="0"/>
                  </a:lnTo>
                  <a:close/>
                </a:path>
                <a:path w="271779" h="6350">
                  <a:moveTo>
                    <a:pt x="271780" y="0"/>
                  </a:moveTo>
                  <a:lnTo>
                    <a:pt x="147320" y="0"/>
                  </a:lnTo>
                  <a:lnTo>
                    <a:pt x="147320" y="6337"/>
                  </a:lnTo>
                  <a:lnTo>
                    <a:pt x="271780" y="6337"/>
                  </a:lnTo>
                  <a:lnTo>
                    <a:pt x="271780" y="0"/>
                  </a:lnTo>
                  <a:close/>
                </a:path>
              </a:pathLst>
            </a:custGeom>
            <a:solidFill>
              <a:srgbClr val="003D69"/>
            </a:solidFill>
          </p:spPr>
          <p:txBody>
            <a:bodyPr wrap="square" lIns="0" tIns="0" rIns="0" bIns="0" rtlCol="0"/>
            <a:lstStyle/>
            <a:p>
              <a:endParaRPr/>
            </a:p>
          </p:txBody>
        </p:sp>
        <p:sp>
          <p:nvSpPr>
            <p:cNvPr id="126" name="object 126"/>
            <p:cNvSpPr/>
            <p:nvPr/>
          </p:nvSpPr>
          <p:spPr>
            <a:xfrm>
              <a:off x="3910330" y="3723652"/>
              <a:ext cx="265430" cy="7620"/>
            </a:xfrm>
            <a:custGeom>
              <a:avLst/>
              <a:gdLst/>
              <a:ahLst/>
              <a:cxnLst/>
              <a:rect l="l" t="t" r="r" b="b"/>
              <a:pathLst>
                <a:path w="265429" h="7620">
                  <a:moveTo>
                    <a:pt x="120650" y="6350"/>
                  </a:moveTo>
                  <a:lnTo>
                    <a:pt x="6350" y="6350"/>
                  </a:lnTo>
                  <a:lnTo>
                    <a:pt x="6350" y="7607"/>
                  </a:lnTo>
                  <a:lnTo>
                    <a:pt x="120650" y="7607"/>
                  </a:lnTo>
                  <a:lnTo>
                    <a:pt x="120650" y="6350"/>
                  </a:lnTo>
                  <a:close/>
                </a:path>
                <a:path w="265429" h="7620">
                  <a:moveTo>
                    <a:pt x="125717" y="0"/>
                  </a:moveTo>
                  <a:lnTo>
                    <a:pt x="0" y="0"/>
                  </a:lnTo>
                  <a:lnTo>
                    <a:pt x="0" y="1257"/>
                  </a:lnTo>
                  <a:lnTo>
                    <a:pt x="1270" y="1257"/>
                  </a:lnTo>
                  <a:lnTo>
                    <a:pt x="1270" y="2527"/>
                  </a:lnTo>
                  <a:lnTo>
                    <a:pt x="2540" y="2527"/>
                  </a:lnTo>
                  <a:lnTo>
                    <a:pt x="2540" y="3797"/>
                  </a:lnTo>
                  <a:lnTo>
                    <a:pt x="3810" y="3797"/>
                  </a:lnTo>
                  <a:lnTo>
                    <a:pt x="3810" y="5067"/>
                  </a:lnTo>
                  <a:lnTo>
                    <a:pt x="5080" y="5067"/>
                  </a:lnTo>
                  <a:lnTo>
                    <a:pt x="5080" y="6337"/>
                  </a:lnTo>
                  <a:lnTo>
                    <a:pt x="121920" y="6337"/>
                  </a:lnTo>
                  <a:lnTo>
                    <a:pt x="121920" y="5067"/>
                  </a:lnTo>
                  <a:lnTo>
                    <a:pt x="121920" y="3797"/>
                  </a:lnTo>
                  <a:lnTo>
                    <a:pt x="123190" y="3797"/>
                  </a:lnTo>
                  <a:lnTo>
                    <a:pt x="123190" y="2527"/>
                  </a:lnTo>
                  <a:lnTo>
                    <a:pt x="124460" y="2527"/>
                  </a:lnTo>
                  <a:lnTo>
                    <a:pt x="124460" y="1257"/>
                  </a:lnTo>
                  <a:lnTo>
                    <a:pt x="125717" y="1257"/>
                  </a:lnTo>
                  <a:lnTo>
                    <a:pt x="125717" y="0"/>
                  </a:lnTo>
                  <a:close/>
                </a:path>
                <a:path w="265429" h="7620">
                  <a:moveTo>
                    <a:pt x="265430" y="6350"/>
                  </a:moveTo>
                  <a:lnTo>
                    <a:pt x="140970" y="6350"/>
                  </a:lnTo>
                  <a:lnTo>
                    <a:pt x="140970" y="7607"/>
                  </a:lnTo>
                  <a:lnTo>
                    <a:pt x="265430" y="7607"/>
                  </a:lnTo>
                  <a:lnTo>
                    <a:pt x="265430" y="6350"/>
                  </a:lnTo>
                  <a:close/>
                </a:path>
                <a:path w="265429" h="7620">
                  <a:moveTo>
                    <a:pt x="265430" y="0"/>
                  </a:moveTo>
                  <a:lnTo>
                    <a:pt x="140970" y="0"/>
                  </a:lnTo>
                  <a:lnTo>
                    <a:pt x="140970" y="6337"/>
                  </a:lnTo>
                  <a:lnTo>
                    <a:pt x="265430" y="6337"/>
                  </a:lnTo>
                  <a:lnTo>
                    <a:pt x="265430" y="0"/>
                  </a:lnTo>
                  <a:close/>
                </a:path>
              </a:pathLst>
            </a:custGeom>
            <a:solidFill>
              <a:srgbClr val="003B69"/>
            </a:solidFill>
          </p:spPr>
          <p:txBody>
            <a:bodyPr wrap="square" lIns="0" tIns="0" rIns="0" bIns="0" rtlCol="0"/>
            <a:lstStyle/>
            <a:p>
              <a:endParaRPr/>
            </a:p>
          </p:txBody>
        </p:sp>
        <p:sp>
          <p:nvSpPr>
            <p:cNvPr id="127" name="object 127"/>
            <p:cNvSpPr/>
            <p:nvPr/>
          </p:nvSpPr>
          <p:spPr>
            <a:xfrm>
              <a:off x="3919220" y="3731259"/>
              <a:ext cx="256540" cy="7620"/>
            </a:xfrm>
            <a:custGeom>
              <a:avLst/>
              <a:gdLst/>
              <a:ahLst/>
              <a:cxnLst/>
              <a:rect l="l" t="t" r="r" b="b"/>
              <a:pathLst>
                <a:path w="256539" h="7620">
                  <a:moveTo>
                    <a:pt x="105410" y="5092"/>
                  </a:moveTo>
                  <a:lnTo>
                    <a:pt x="6350" y="5092"/>
                  </a:lnTo>
                  <a:lnTo>
                    <a:pt x="6350" y="6350"/>
                  </a:lnTo>
                  <a:lnTo>
                    <a:pt x="8890" y="6350"/>
                  </a:lnTo>
                  <a:lnTo>
                    <a:pt x="8890" y="7620"/>
                  </a:lnTo>
                  <a:lnTo>
                    <a:pt x="102870" y="7620"/>
                  </a:lnTo>
                  <a:lnTo>
                    <a:pt x="102870" y="6350"/>
                  </a:lnTo>
                  <a:lnTo>
                    <a:pt x="105410" y="6350"/>
                  </a:lnTo>
                  <a:lnTo>
                    <a:pt x="105410" y="5092"/>
                  </a:lnTo>
                  <a:close/>
                </a:path>
                <a:path w="256539" h="7620">
                  <a:moveTo>
                    <a:pt x="110490" y="0"/>
                  </a:moveTo>
                  <a:lnTo>
                    <a:pt x="0" y="0"/>
                  </a:lnTo>
                  <a:lnTo>
                    <a:pt x="0" y="1270"/>
                  </a:lnTo>
                  <a:lnTo>
                    <a:pt x="1270" y="1270"/>
                  </a:lnTo>
                  <a:lnTo>
                    <a:pt x="1270" y="2540"/>
                  </a:lnTo>
                  <a:lnTo>
                    <a:pt x="2540" y="2540"/>
                  </a:lnTo>
                  <a:lnTo>
                    <a:pt x="2540" y="3810"/>
                  </a:lnTo>
                  <a:lnTo>
                    <a:pt x="5080" y="3810"/>
                  </a:lnTo>
                  <a:lnTo>
                    <a:pt x="5080" y="5080"/>
                  </a:lnTo>
                  <a:lnTo>
                    <a:pt x="106680" y="5080"/>
                  </a:lnTo>
                  <a:lnTo>
                    <a:pt x="106680" y="3810"/>
                  </a:lnTo>
                  <a:lnTo>
                    <a:pt x="107950" y="3810"/>
                  </a:lnTo>
                  <a:lnTo>
                    <a:pt x="107950" y="2540"/>
                  </a:lnTo>
                  <a:lnTo>
                    <a:pt x="109220" y="2540"/>
                  </a:lnTo>
                  <a:lnTo>
                    <a:pt x="109220" y="1270"/>
                  </a:lnTo>
                  <a:lnTo>
                    <a:pt x="110490" y="1270"/>
                  </a:lnTo>
                  <a:lnTo>
                    <a:pt x="110490" y="0"/>
                  </a:lnTo>
                  <a:close/>
                </a:path>
                <a:path w="256539" h="7620">
                  <a:moveTo>
                    <a:pt x="256540" y="5092"/>
                  </a:moveTo>
                  <a:lnTo>
                    <a:pt x="132080" y="5092"/>
                  </a:lnTo>
                  <a:lnTo>
                    <a:pt x="132080" y="7620"/>
                  </a:lnTo>
                  <a:lnTo>
                    <a:pt x="256540" y="7620"/>
                  </a:lnTo>
                  <a:lnTo>
                    <a:pt x="256540" y="5092"/>
                  </a:lnTo>
                  <a:close/>
                </a:path>
                <a:path w="256539" h="7620">
                  <a:moveTo>
                    <a:pt x="256540" y="0"/>
                  </a:moveTo>
                  <a:lnTo>
                    <a:pt x="132080" y="0"/>
                  </a:lnTo>
                  <a:lnTo>
                    <a:pt x="132080" y="5080"/>
                  </a:lnTo>
                  <a:lnTo>
                    <a:pt x="256540" y="5080"/>
                  </a:lnTo>
                  <a:lnTo>
                    <a:pt x="256540" y="0"/>
                  </a:lnTo>
                  <a:close/>
                </a:path>
              </a:pathLst>
            </a:custGeom>
            <a:solidFill>
              <a:srgbClr val="003968"/>
            </a:solidFill>
          </p:spPr>
          <p:txBody>
            <a:bodyPr wrap="square" lIns="0" tIns="0" rIns="0" bIns="0" rtlCol="0"/>
            <a:lstStyle/>
            <a:p>
              <a:endParaRPr/>
            </a:p>
          </p:txBody>
        </p:sp>
        <p:sp>
          <p:nvSpPr>
            <p:cNvPr id="128" name="object 128"/>
            <p:cNvSpPr/>
            <p:nvPr/>
          </p:nvSpPr>
          <p:spPr>
            <a:xfrm>
              <a:off x="3929380" y="3738879"/>
              <a:ext cx="246379" cy="6350"/>
            </a:xfrm>
            <a:custGeom>
              <a:avLst/>
              <a:gdLst/>
              <a:ahLst/>
              <a:cxnLst/>
              <a:rect l="l" t="t" r="r" b="b"/>
              <a:pathLst>
                <a:path w="246379" h="6350">
                  <a:moveTo>
                    <a:pt x="86360" y="3822"/>
                  </a:moveTo>
                  <a:lnTo>
                    <a:pt x="7620" y="3822"/>
                  </a:lnTo>
                  <a:lnTo>
                    <a:pt x="7620" y="5080"/>
                  </a:lnTo>
                  <a:lnTo>
                    <a:pt x="12700" y="5080"/>
                  </a:lnTo>
                  <a:lnTo>
                    <a:pt x="12700" y="6350"/>
                  </a:lnTo>
                  <a:lnTo>
                    <a:pt x="82550" y="6350"/>
                  </a:lnTo>
                  <a:lnTo>
                    <a:pt x="82550" y="5080"/>
                  </a:lnTo>
                  <a:lnTo>
                    <a:pt x="86360" y="5080"/>
                  </a:lnTo>
                  <a:lnTo>
                    <a:pt x="86360" y="3822"/>
                  </a:lnTo>
                  <a:close/>
                </a:path>
                <a:path w="246379" h="6350">
                  <a:moveTo>
                    <a:pt x="91427" y="0"/>
                  </a:moveTo>
                  <a:lnTo>
                    <a:pt x="0" y="0"/>
                  </a:lnTo>
                  <a:lnTo>
                    <a:pt x="0" y="1270"/>
                  </a:lnTo>
                  <a:lnTo>
                    <a:pt x="3810" y="1270"/>
                  </a:lnTo>
                  <a:lnTo>
                    <a:pt x="3810" y="2540"/>
                  </a:lnTo>
                  <a:lnTo>
                    <a:pt x="6350" y="2540"/>
                  </a:lnTo>
                  <a:lnTo>
                    <a:pt x="6350" y="3810"/>
                  </a:lnTo>
                  <a:lnTo>
                    <a:pt x="87617" y="3810"/>
                  </a:lnTo>
                  <a:lnTo>
                    <a:pt x="87617" y="2540"/>
                  </a:lnTo>
                  <a:lnTo>
                    <a:pt x="90170" y="2540"/>
                  </a:lnTo>
                  <a:lnTo>
                    <a:pt x="90170" y="1270"/>
                  </a:lnTo>
                  <a:lnTo>
                    <a:pt x="91427" y="1270"/>
                  </a:lnTo>
                  <a:lnTo>
                    <a:pt x="91427" y="0"/>
                  </a:lnTo>
                  <a:close/>
                </a:path>
                <a:path w="246379" h="6350">
                  <a:moveTo>
                    <a:pt x="246380" y="3822"/>
                  </a:moveTo>
                  <a:lnTo>
                    <a:pt x="121920" y="3822"/>
                  </a:lnTo>
                  <a:lnTo>
                    <a:pt x="121920" y="5080"/>
                  </a:lnTo>
                  <a:lnTo>
                    <a:pt x="246380" y="5080"/>
                  </a:lnTo>
                  <a:lnTo>
                    <a:pt x="246380" y="3822"/>
                  </a:lnTo>
                  <a:close/>
                </a:path>
                <a:path w="246379" h="6350">
                  <a:moveTo>
                    <a:pt x="246380" y="0"/>
                  </a:moveTo>
                  <a:lnTo>
                    <a:pt x="121920" y="0"/>
                  </a:lnTo>
                  <a:lnTo>
                    <a:pt x="121920" y="3810"/>
                  </a:lnTo>
                  <a:lnTo>
                    <a:pt x="246380" y="3810"/>
                  </a:lnTo>
                  <a:lnTo>
                    <a:pt x="246380" y="0"/>
                  </a:lnTo>
                  <a:close/>
                </a:path>
              </a:pathLst>
            </a:custGeom>
            <a:solidFill>
              <a:srgbClr val="003767"/>
            </a:solidFill>
          </p:spPr>
          <p:txBody>
            <a:bodyPr wrap="square" lIns="0" tIns="0" rIns="0" bIns="0" rtlCol="0"/>
            <a:lstStyle/>
            <a:p>
              <a:endParaRPr/>
            </a:p>
          </p:txBody>
        </p:sp>
        <p:sp>
          <p:nvSpPr>
            <p:cNvPr id="129" name="object 129"/>
            <p:cNvSpPr/>
            <p:nvPr/>
          </p:nvSpPr>
          <p:spPr>
            <a:xfrm>
              <a:off x="3944619" y="3745230"/>
              <a:ext cx="66040" cy="7620"/>
            </a:xfrm>
            <a:custGeom>
              <a:avLst/>
              <a:gdLst/>
              <a:ahLst/>
              <a:cxnLst/>
              <a:rect l="l" t="t" r="r" b="b"/>
              <a:pathLst>
                <a:path w="66039" h="7620">
                  <a:moveTo>
                    <a:pt x="60960" y="2540"/>
                  </a:moveTo>
                  <a:lnTo>
                    <a:pt x="6350" y="2540"/>
                  </a:lnTo>
                  <a:lnTo>
                    <a:pt x="6350" y="3810"/>
                  </a:lnTo>
                  <a:lnTo>
                    <a:pt x="60960" y="3810"/>
                  </a:lnTo>
                  <a:lnTo>
                    <a:pt x="60960" y="2540"/>
                  </a:lnTo>
                  <a:close/>
                </a:path>
                <a:path w="66039" h="7620">
                  <a:moveTo>
                    <a:pt x="62229" y="1270"/>
                  </a:moveTo>
                  <a:lnTo>
                    <a:pt x="3809" y="1270"/>
                  </a:lnTo>
                  <a:lnTo>
                    <a:pt x="3809" y="2540"/>
                  </a:lnTo>
                  <a:lnTo>
                    <a:pt x="62229" y="2540"/>
                  </a:lnTo>
                  <a:lnTo>
                    <a:pt x="62229" y="1270"/>
                  </a:lnTo>
                  <a:close/>
                </a:path>
                <a:path w="66039" h="7620">
                  <a:moveTo>
                    <a:pt x="66039" y="0"/>
                  </a:moveTo>
                  <a:lnTo>
                    <a:pt x="0" y="0"/>
                  </a:lnTo>
                  <a:lnTo>
                    <a:pt x="0" y="1270"/>
                  </a:lnTo>
                  <a:lnTo>
                    <a:pt x="66039" y="1270"/>
                  </a:lnTo>
                  <a:lnTo>
                    <a:pt x="66039" y="0"/>
                  </a:lnTo>
                  <a:close/>
                </a:path>
                <a:path w="66039" h="7620">
                  <a:moveTo>
                    <a:pt x="39369" y="6350"/>
                  </a:moveTo>
                  <a:lnTo>
                    <a:pt x="24129" y="6350"/>
                  </a:lnTo>
                  <a:lnTo>
                    <a:pt x="24129" y="7620"/>
                  </a:lnTo>
                  <a:lnTo>
                    <a:pt x="39369" y="7620"/>
                  </a:lnTo>
                  <a:lnTo>
                    <a:pt x="39369" y="6350"/>
                  </a:lnTo>
                  <a:close/>
                </a:path>
                <a:path w="66039" h="7620">
                  <a:moveTo>
                    <a:pt x="52069" y="5080"/>
                  </a:moveTo>
                  <a:lnTo>
                    <a:pt x="15239" y="5080"/>
                  </a:lnTo>
                  <a:lnTo>
                    <a:pt x="15239" y="6350"/>
                  </a:lnTo>
                  <a:lnTo>
                    <a:pt x="52069" y="6350"/>
                  </a:lnTo>
                  <a:lnTo>
                    <a:pt x="52069" y="5080"/>
                  </a:lnTo>
                  <a:close/>
                </a:path>
                <a:path w="66039" h="7620">
                  <a:moveTo>
                    <a:pt x="57149" y="3810"/>
                  </a:moveTo>
                  <a:lnTo>
                    <a:pt x="7619" y="3810"/>
                  </a:lnTo>
                  <a:lnTo>
                    <a:pt x="7619" y="5080"/>
                  </a:lnTo>
                  <a:lnTo>
                    <a:pt x="57149" y="5080"/>
                  </a:lnTo>
                  <a:lnTo>
                    <a:pt x="57149" y="3810"/>
                  </a:lnTo>
                  <a:close/>
                </a:path>
              </a:pathLst>
            </a:custGeom>
            <a:solidFill>
              <a:srgbClr val="003567"/>
            </a:solidFill>
          </p:spPr>
          <p:txBody>
            <a:bodyPr wrap="square" lIns="0" tIns="0" rIns="0" bIns="0" rtlCol="0"/>
            <a:lstStyle/>
            <a:p>
              <a:endParaRPr/>
            </a:p>
          </p:txBody>
        </p:sp>
        <p:sp>
          <p:nvSpPr>
            <p:cNvPr id="130" name="object 130"/>
            <p:cNvSpPr/>
            <p:nvPr/>
          </p:nvSpPr>
          <p:spPr>
            <a:xfrm>
              <a:off x="4396740" y="3210559"/>
              <a:ext cx="59690" cy="6350"/>
            </a:xfrm>
            <a:custGeom>
              <a:avLst/>
              <a:gdLst/>
              <a:ahLst/>
              <a:cxnLst/>
              <a:rect l="l" t="t" r="r" b="b"/>
              <a:pathLst>
                <a:path w="59689" h="6350">
                  <a:moveTo>
                    <a:pt x="59690" y="5080"/>
                  </a:moveTo>
                  <a:lnTo>
                    <a:pt x="54610" y="5080"/>
                  </a:lnTo>
                  <a:lnTo>
                    <a:pt x="54610" y="3810"/>
                  </a:lnTo>
                  <a:lnTo>
                    <a:pt x="52070" y="3810"/>
                  </a:lnTo>
                  <a:lnTo>
                    <a:pt x="52070" y="2540"/>
                  </a:lnTo>
                  <a:lnTo>
                    <a:pt x="38100" y="2540"/>
                  </a:lnTo>
                  <a:lnTo>
                    <a:pt x="38100" y="1270"/>
                  </a:lnTo>
                  <a:lnTo>
                    <a:pt x="30480" y="1270"/>
                  </a:lnTo>
                  <a:lnTo>
                    <a:pt x="30480" y="0"/>
                  </a:lnTo>
                  <a:lnTo>
                    <a:pt x="29210" y="0"/>
                  </a:lnTo>
                  <a:lnTo>
                    <a:pt x="29210" y="1270"/>
                  </a:lnTo>
                  <a:lnTo>
                    <a:pt x="16510" y="1270"/>
                  </a:lnTo>
                  <a:lnTo>
                    <a:pt x="16510" y="2540"/>
                  </a:lnTo>
                  <a:lnTo>
                    <a:pt x="10160" y="2540"/>
                  </a:lnTo>
                  <a:lnTo>
                    <a:pt x="10160" y="3810"/>
                  </a:lnTo>
                  <a:lnTo>
                    <a:pt x="3810" y="3810"/>
                  </a:lnTo>
                  <a:lnTo>
                    <a:pt x="3810" y="5080"/>
                  </a:lnTo>
                  <a:lnTo>
                    <a:pt x="0" y="5080"/>
                  </a:lnTo>
                  <a:lnTo>
                    <a:pt x="0" y="6350"/>
                  </a:lnTo>
                  <a:lnTo>
                    <a:pt x="59690" y="6350"/>
                  </a:lnTo>
                  <a:lnTo>
                    <a:pt x="59690" y="5080"/>
                  </a:lnTo>
                  <a:close/>
                </a:path>
              </a:pathLst>
            </a:custGeom>
            <a:solidFill>
              <a:srgbClr val="003366"/>
            </a:solidFill>
          </p:spPr>
          <p:txBody>
            <a:bodyPr wrap="square" lIns="0" tIns="0" rIns="0" bIns="0" rtlCol="0"/>
            <a:lstStyle/>
            <a:p>
              <a:endParaRPr/>
            </a:p>
          </p:txBody>
        </p:sp>
        <p:sp>
          <p:nvSpPr>
            <p:cNvPr id="131" name="object 131"/>
            <p:cNvSpPr/>
            <p:nvPr/>
          </p:nvSpPr>
          <p:spPr>
            <a:xfrm>
              <a:off x="4217670" y="3216909"/>
              <a:ext cx="251460" cy="6350"/>
            </a:xfrm>
            <a:custGeom>
              <a:avLst/>
              <a:gdLst/>
              <a:ahLst/>
              <a:cxnLst/>
              <a:rect l="l" t="t" r="r" b="b"/>
              <a:pathLst>
                <a:path w="251460" h="6350">
                  <a:moveTo>
                    <a:pt x="130810" y="3810"/>
                  </a:moveTo>
                  <a:lnTo>
                    <a:pt x="0" y="3810"/>
                  </a:lnTo>
                  <a:lnTo>
                    <a:pt x="0" y="6350"/>
                  </a:lnTo>
                  <a:lnTo>
                    <a:pt x="130810" y="6350"/>
                  </a:lnTo>
                  <a:lnTo>
                    <a:pt x="130810" y="3810"/>
                  </a:lnTo>
                  <a:close/>
                </a:path>
                <a:path w="251460" h="6350">
                  <a:moveTo>
                    <a:pt x="251460" y="5080"/>
                  </a:moveTo>
                  <a:lnTo>
                    <a:pt x="248920" y="5080"/>
                  </a:lnTo>
                  <a:lnTo>
                    <a:pt x="248920" y="3810"/>
                  </a:lnTo>
                  <a:lnTo>
                    <a:pt x="246380" y="3810"/>
                  </a:lnTo>
                  <a:lnTo>
                    <a:pt x="246380" y="2540"/>
                  </a:lnTo>
                  <a:lnTo>
                    <a:pt x="245110" y="2540"/>
                  </a:lnTo>
                  <a:lnTo>
                    <a:pt x="245110" y="1270"/>
                  </a:lnTo>
                  <a:lnTo>
                    <a:pt x="241300" y="1270"/>
                  </a:lnTo>
                  <a:lnTo>
                    <a:pt x="241300" y="0"/>
                  </a:lnTo>
                  <a:lnTo>
                    <a:pt x="177800" y="0"/>
                  </a:lnTo>
                  <a:lnTo>
                    <a:pt x="177800" y="1270"/>
                  </a:lnTo>
                  <a:lnTo>
                    <a:pt x="172720" y="1270"/>
                  </a:lnTo>
                  <a:lnTo>
                    <a:pt x="172720" y="2540"/>
                  </a:lnTo>
                  <a:lnTo>
                    <a:pt x="170180" y="2540"/>
                  </a:lnTo>
                  <a:lnTo>
                    <a:pt x="170180" y="3810"/>
                  </a:lnTo>
                  <a:lnTo>
                    <a:pt x="167640" y="3810"/>
                  </a:lnTo>
                  <a:lnTo>
                    <a:pt x="167640" y="5080"/>
                  </a:lnTo>
                  <a:lnTo>
                    <a:pt x="166370" y="5080"/>
                  </a:lnTo>
                  <a:lnTo>
                    <a:pt x="166370" y="6350"/>
                  </a:lnTo>
                  <a:lnTo>
                    <a:pt x="251460" y="6350"/>
                  </a:lnTo>
                  <a:lnTo>
                    <a:pt x="251460" y="5080"/>
                  </a:lnTo>
                  <a:close/>
                </a:path>
              </a:pathLst>
            </a:custGeom>
            <a:solidFill>
              <a:srgbClr val="003466"/>
            </a:solidFill>
          </p:spPr>
          <p:txBody>
            <a:bodyPr wrap="square" lIns="0" tIns="0" rIns="0" bIns="0" rtlCol="0"/>
            <a:lstStyle/>
            <a:p>
              <a:endParaRPr/>
            </a:p>
          </p:txBody>
        </p:sp>
        <p:sp>
          <p:nvSpPr>
            <p:cNvPr id="132" name="object 132"/>
            <p:cNvSpPr/>
            <p:nvPr/>
          </p:nvSpPr>
          <p:spPr>
            <a:xfrm>
              <a:off x="4217670" y="3223259"/>
              <a:ext cx="262890" cy="7620"/>
            </a:xfrm>
            <a:custGeom>
              <a:avLst/>
              <a:gdLst/>
              <a:ahLst/>
              <a:cxnLst/>
              <a:rect l="l" t="t" r="r" b="b"/>
              <a:pathLst>
                <a:path w="262889" h="7619">
                  <a:moveTo>
                    <a:pt x="130810" y="0"/>
                  </a:moveTo>
                  <a:lnTo>
                    <a:pt x="0" y="0"/>
                  </a:lnTo>
                  <a:lnTo>
                    <a:pt x="0" y="7620"/>
                  </a:lnTo>
                  <a:lnTo>
                    <a:pt x="130810" y="7620"/>
                  </a:lnTo>
                  <a:lnTo>
                    <a:pt x="130810" y="0"/>
                  </a:lnTo>
                  <a:close/>
                </a:path>
                <a:path w="262889" h="7619">
                  <a:moveTo>
                    <a:pt x="262890" y="6350"/>
                  </a:moveTo>
                  <a:lnTo>
                    <a:pt x="260337" y="6350"/>
                  </a:lnTo>
                  <a:lnTo>
                    <a:pt x="260337" y="5080"/>
                  </a:lnTo>
                  <a:lnTo>
                    <a:pt x="257810" y="5080"/>
                  </a:lnTo>
                  <a:lnTo>
                    <a:pt x="257810" y="3810"/>
                  </a:lnTo>
                  <a:lnTo>
                    <a:pt x="256540" y="3810"/>
                  </a:lnTo>
                  <a:lnTo>
                    <a:pt x="256540" y="2540"/>
                  </a:lnTo>
                  <a:lnTo>
                    <a:pt x="253987" y="2540"/>
                  </a:lnTo>
                  <a:lnTo>
                    <a:pt x="253987" y="1270"/>
                  </a:lnTo>
                  <a:lnTo>
                    <a:pt x="252730" y="1270"/>
                  </a:lnTo>
                  <a:lnTo>
                    <a:pt x="252730" y="0"/>
                  </a:lnTo>
                  <a:lnTo>
                    <a:pt x="163830" y="0"/>
                  </a:lnTo>
                  <a:lnTo>
                    <a:pt x="163830" y="1270"/>
                  </a:lnTo>
                  <a:lnTo>
                    <a:pt x="162560" y="1270"/>
                  </a:lnTo>
                  <a:lnTo>
                    <a:pt x="162560" y="2540"/>
                  </a:lnTo>
                  <a:lnTo>
                    <a:pt x="161290" y="2540"/>
                  </a:lnTo>
                  <a:lnTo>
                    <a:pt x="161290" y="3810"/>
                  </a:lnTo>
                  <a:lnTo>
                    <a:pt x="157480" y="3810"/>
                  </a:lnTo>
                  <a:lnTo>
                    <a:pt x="157480" y="5080"/>
                  </a:lnTo>
                  <a:lnTo>
                    <a:pt x="156210" y="5080"/>
                  </a:lnTo>
                  <a:lnTo>
                    <a:pt x="156210" y="6350"/>
                  </a:lnTo>
                  <a:lnTo>
                    <a:pt x="154940" y="6350"/>
                  </a:lnTo>
                  <a:lnTo>
                    <a:pt x="154940" y="7620"/>
                  </a:lnTo>
                  <a:lnTo>
                    <a:pt x="262890" y="7620"/>
                  </a:lnTo>
                  <a:lnTo>
                    <a:pt x="262890" y="6350"/>
                  </a:lnTo>
                  <a:close/>
                </a:path>
              </a:pathLst>
            </a:custGeom>
            <a:solidFill>
              <a:srgbClr val="003666"/>
            </a:solidFill>
          </p:spPr>
          <p:txBody>
            <a:bodyPr wrap="square" lIns="0" tIns="0" rIns="0" bIns="0" rtlCol="0"/>
            <a:lstStyle/>
            <a:p>
              <a:endParaRPr/>
            </a:p>
          </p:txBody>
        </p:sp>
        <p:sp>
          <p:nvSpPr>
            <p:cNvPr id="133" name="object 133"/>
            <p:cNvSpPr/>
            <p:nvPr/>
          </p:nvSpPr>
          <p:spPr>
            <a:xfrm>
              <a:off x="4217670" y="3230879"/>
              <a:ext cx="270510" cy="7620"/>
            </a:xfrm>
            <a:custGeom>
              <a:avLst/>
              <a:gdLst/>
              <a:ahLst/>
              <a:cxnLst/>
              <a:rect l="l" t="t" r="r" b="b"/>
              <a:pathLst>
                <a:path w="270510" h="7619">
                  <a:moveTo>
                    <a:pt x="130810" y="0"/>
                  </a:moveTo>
                  <a:lnTo>
                    <a:pt x="0" y="0"/>
                  </a:lnTo>
                  <a:lnTo>
                    <a:pt x="0" y="7620"/>
                  </a:lnTo>
                  <a:lnTo>
                    <a:pt x="130810" y="7620"/>
                  </a:lnTo>
                  <a:lnTo>
                    <a:pt x="130810" y="0"/>
                  </a:lnTo>
                  <a:close/>
                </a:path>
                <a:path w="270510" h="7619">
                  <a:moveTo>
                    <a:pt x="270510" y="6350"/>
                  </a:moveTo>
                  <a:lnTo>
                    <a:pt x="269240" y="6350"/>
                  </a:lnTo>
                  <a:lnTo>
                    <a:pt x="269240" y="5080"/>
                  </a:lnTo>
                  <a:lnTo>
                    <a:pt x="267970" y="5080"/>
                  </a:lnTo>
                  <a:lnTo>
                    <a:pt x="267970" y="3810"/>
                  </a:lnTo>
                  <a:lnTo>
                    <a:pt x="266700" y="3810"/>
                  </a:lnTo>
                  <a:lnTo>
                    <a:pt x="266700" y="2540"/>
                  </a:lnTo>
                  <a:lnTo>
                    <a:pt x="265430" y="2540"/>
                  </a:lnTo>
                  <a:lnTo>
                    <a:pt x="265430" y="1270"/>
                  </a:lnTo>
                  <a:lnTo>
                    <a:pt x="264160" y="1270"/>
                  </a:lnTo>
                  <a:lnTo>
                    <a:pt x="264160" y="0"/>
                  </a:lnTo>
                  <a:lnTo>
                    <a:pt x="153670" y="0"/>
                  </a:lnTo>
                  <a:lnTo>
                    <a:pt x="153670" y="1270"/>
                  </a:lnTo>
                  <a:lnTo>
                    <a:pt x="152400" y="1270"/>
                  </a:lnTo>
                  <a:lnTo>
                    <a:pt x="152400" y="2540"/>
                  </a:lnTo>
                  <a:lnTo>
                    <a:pt x="151130" y="2540"/>
                  </a:lnTo>
                  <a:lnTo>
                    <a:pt x="151130" y="3810"/>
                  </a:lnTo>
                  <a:lnTo>
                    <a:pt x="149860" y="3810"/>
                  </a:lnTo>
                  <a:lnTo>
                    <a:pt x="149860" y="5080"/>
                  </a:lnTo>
                  <a:lnTo>
                    <a:pt x="148590" y="5080"/>
                  </a:lnTo>
                  <a:lnTo>
                    <a:pt x="148590" y="6350"/>
                  </a:lnTo>
                  <a:lnTo>
                    <a:pt x="147320" y="6350"/>
                  </a:lnTo>
                  <a:lnTo>
                    <a:pt x="147320" y="7620"/>
                  </a:lnTo>
                  <a:lnTo>
                    <a:pt x="270510" y="7620"/>
                  </a:lnTo>
                  <a:lnTo>
                    <a:pt x="270510" y="6350"/>
                  </a:lnTo>
                  <a:close/>
                </a:path>
              </a:pathLst>
            </a:custGeom>
            <a:solidFill>
              <a:srgbClr val="003867"/>
            </a:solidFill>
          </p:spPr>
          <p:txBody>
            <a:bodyPr wrap="square" lIns="0" tIns="0" rIns="0" bIns="0" rtlCol="0"/>
            <a:lstStyle/>
            <a:p>
              <a:endParaRPr/>
            </a:p>
          </p:txBody>
        </p:sp>
        <p:sp>
          <p:nvSpPr>
            <p:cNvPr id="134" name="object 134"/>
            <p:cNvSpPr/>
            <p:nvPr/>
          </p:nvSpPr>
          <p:spPr>
            <a:xfrm>
              <a:off x="4217670" y="3238499"/>
              <a:ext cx="274320" cy="6350"/>
            </a:xfrm>
            <a:custGeom>
              <a:avLst/>
              <a:gdLst/>
              <a:ahLst/>
              <a:cxnLst/>
              <a:rect l="l" t="t" r="r" b="b"/>
              <a:pathLst>
                <a:path w="274320" h="6350">
                  <a:moveTo>
                    <a:pt x="130810" y="0"/>
                  </a:moveTo>
                  <a:lnTo>
                    <a:pt x="0" y="0"/>
                  </a:lnTo>
                  <a:lnTo>
                    <a:pt x="0" y="6350"/>
                  </a:lnTo>
                  <a:lnTo>
                    <a:pt x="130810" y="6350"/>
                  </a:lnTo>
                  <a:lnTo>
                    <a:pt x="130810" y="0"/>
                  </a:lnTo>
                  <a:close/>
                </a:path>
                <a:path w="274320" h="6350">
                  <a:moveTo>
                    <a:pt x="274320" y="5080"/>
                  </a:moveTo>
                  <a:lnTo>
                    <a:pt x="273037" y="5080"/>
                  </a:lnTo>
                  <a:lnTo>
                    <a:pt x="273037" y="3810"/>
                  </a:lnTo>
                  <a:lnTo>
                    <a:pt x="273050" y="2540"/>
                  </a:lnTo>
                  <a:lnTo>
                    <a:pt x="271780" y="2540"/>
                  </a:lnTo>
                  <a:lnTo>
                    <a:pt x="271780" y="1270"/>
                  </a:lnTo>
                  <a:lnTo>
                    <a:pt x="270510" y="1270"/>
                  </a:lnTo>
                  <a:lnTo>
                    <a:pt x="270510" y="0"/>
                  </a:lnTo>
                  <a:lnTo>
                    <a:pt x="146050" y="0"/>
                  </a:lnTo>
                  <a:lnTo>
                    <a:pt x="146050" y="1270"/>
                  </a:lnTo>
                  <a:lnTo>
                    <a:pt x="146050" y="2540"/>
                  </a:lnTo>
                  <a:lnTo>
                    <a:pt x="144780" y="2540"/>
                  </a:lnTo>
                  <a:lnTo>
                    <a:pt x="144780" y="3810"/>
                  </a:lnTo>
                  <a:lnTo>
                    <a:pt x="143510" y="3810"/>
                  </a:lnTo>
                  <a:lnTo>
                    <a:pt x="143510" y="5080"/>
                  </a:lnTo>
                  <a:lnTo>
                    <a:pt x="142240" y="5080"/>
                  </a:lnTo>
                  <a:lnTo>
                    <a:pt x="142240" y="6350"/>
                  </a:lnTo>
                  <a:lnTo>
                    <a:pt x="274320" y="6350"/>
                  </a:lnTo>
                  <a:lnTo>
                    <a:pt x="274320" y="5080"/>
                  </a:lnTo>
                  <a:close/>
                </a:path>
              </a:pathLst>
            </a:custGeom>
            <a:solidFill>
              <a:srgbClr val="003A67"/>
            </a:solidFill>
          </p:spPr>
          <p:txBody>
            <a:bodyPr wrap="square" lIns="0" tIns="0" rIns="0" bIns="0" rtlCol="0"/>
            <a:lstStyle/>
            <a:p>
              <a:endParaRPr/>
            </a:p>
          </p:txBody>
        </p:sp>
        <p:sp>
          <p:nvSpPr>
            <p:cNvPr id="135" name="object 135"/>
            <p:cNvSpPr/>
            <p:nvPr/>
          </p:nvSpPr>
          <p:spPr>
            <a:xfrm>
              <a:off x="4217670" y="3244849"/>
              <a:ext cx="279400" cy="7620"/>
            </a:xfrm>
            <a:custGeom>
              <a:avLst/>
              <a:gdLst/>
              <a:ahLst/>
              <a:cxnLst/>
              <a:rect l="l" t="t" r="r" b="b"/>
              <a:pathLst>
                <a:path w="279400" h="7620">
                  <a:moveTo>
                    <a:pt x="129540" y="0"/>
                  </a:moveTo>
                  <a:lnTo>
                    <a:pt x="0" y="0"/>
                  </a:lnTo>
                  <a:lnTo>
                    <a:pt x="0" y="7620"/>
                  </a:lnTo>
                  <a:lnTo>
                    <a:pt x="129540" y="7620"/>
                  </a:lnTo>
                  <a:lnTo>
                    <a:pt x="129540" y="0"/>
                  </a:lnTo>
                  <a:close/>
                </a:path>
                <a:path w="279400" h="7620">
                  <a:moveTo>
                    <a:pt x="279387" y="6350"/>
                  </a:moveTo>
                  <a:lnTo>
                    <a:pt x="278130" y="6350"/>
                  </a:lnTo>
                  <a:lnTo>
                    <a:pt x="278130" y="5080"/>
                  </a:lnTo>
                  <a:lnTo>
                    <a:pt x="278130" y="3810"/>
                  </a:lnTo>
                  <a:lnTo>
                    <a:pt x="276860" y="3810"/>
                  </a:lnTo>
                  <a:lnTo>
                    <a:pt x="276860" y="2540"/>
                  </a:lnTo>
                  <a:lnTo>
                    <a:pt x="275590" y="2540"/>
                  </a:lnTo>
                  <a:lnTo>
                    <a:pt x="275590" y="1270"/>
                  </a:lnTo>
                  <a:lnTo>
                    <a:pt x="274320" y="1270"/>
                  </a:lnTo>
                  <a:lnTo>
                    <a:pt x="274320" y="0"/>
                  </a:lnTo>
                  <a:lnTo>
                    <a:pt x="140970" y="0"/>
                  </a:lnTo>
                  <a:lnTo>
                    <a:pt x="140970" y="1270"/>
                  </a:lnTo>
                  <a:lnTo>
                    <a:pt x="140970" y="2540"/>
                  </a:lnTo>
                  <a:lnTo>
                    <a:pt x="139700" y="2540"/>
                  </a:lnTo>
                  <a:lnTo>
                    <a:pt x="139700" y="3810"/>
                  </a:lnTo>
                  <a:lnTo>
                    <a:pt x="138430" y="3810"/>
                  </a:lnTo>
                  <a:lnTo>
                    <a:pt x="138430" y="5080"/>
                  </a:lnTo>
                  <a:lnTo>
                    <a:pt x="137160" y="5080"/>
                  </a:lnTo>
                  <a:lnTo>
                    <a:pt x="137160" y="6350"/>
                  </a:lnTo>
                  <a:lnTo>
                    <a:pt x="137160" y="7620"/>
                  </a:lnTo>
                  <a:lnTo>
                    <a:pt x="279387" y="7620"/>
                  </a:lnTo>
                  <a:lnTo>
                    <a:pt x="279387" y="6350"/>
                  </a:lnTo>
                  <a:close/>
                </a:path>
              </a:pathLst>
            </a:custGeom>
            <a:solidFill>
              <a:srgbClr val="003C68"/>
            </a:solidFill>
          </p:spPr>
          <p:txBody>
            <a:bodyPr wrap="square" lIns="0" tIns="0" rIns="0" bIns="0" rtlCol="0"/>
            <a:lstStyle/>
            <a:p>
              <a:endParaRPr/>
            </a:p>
          </p:txBody>
        </p:sp>
        <p:sp>
          <p:nvSpPr>
            <p:cNvPr id="136" name="object 136"/>
            <p:cNvSpPr/>
            <p:nvPr/>
          </p:nvSpPr>
          <p:spPr>
            <a:xfrm>
              <a:off x="4217670" y="3252469"/>
              <a:ext cx="283210" cy="6350"/>
            </a:xfrm>
            <a:custGeom>
              <a:avLst/>
              <a:gdLst/>
              <a:ahLst/>
              <a:cxnLst/>
              <a:rect l="l" t="t" r="r" b="b"/>
              <a:pathLst>
                <a:path w="283210" h="6350">
                  <a:moveTo>
                    <a:pt x="129540" y="0"/>
                  </a:moveTo>
                  <a:lnTo>
                    <a:pt x="0" y="0"/>
                  </a:lnTo>
                  <a:lnTo>
                    <a:pt x="0" y="6350"/>
                  </a:lnTo>
                  <a:lnTo>
                    <a:pt x="129540" y="6350"/>
                  </a:lnTo>
                  <a:lnTo>
                    <a:pt x="129540" y="0"/>
                  </a:lnTo>
                  <a:close/>
                </a:path>
                <a:path w="283210" h="6350">
                  <a:moveTo>
                    <a:pt x="283210" y="5080"/>
                  </a:moveTo>
                  <a:lnTo>
                    <a:pt x="281940" y="5080"/>
                  </a:lnTo>
                  <a:lnTo>
                    <a:pt x="281940" y="2540"/>
                  </a:lnTo>
                  <a:lnTo>
                    <a:pt x="280670" y="2540"/>
                  </a:lnTo>
                  <a:lnTo>
                    <a:pt x="280670" y="0"/>
                  </a:lnTo>
                  <a:lnTo>
                    <a:pt x="135890" y="0"/>
                  </a:lnTo>
                  <a:lnTo>
                    <a:pt x="135890" y="2540"/>
                  </a:lnTo>
                  <a:lnTo>
                    <a:pt x="134620" y="2540"/>
                  </a:lnTo>
                  <a:lnTo>
                    <a:pt x="134620" y="5080"/>
                  </a:lnTo>
                  <a:lnTo>
                    <a:pt x="133350" y="5080"/>
                  </a:lnTo>
                  <a:lnTo>
                    <a:pt x="133350" y="6350"/>
                  </a:lnTo>
                  <a:lnTo>
                    <a:pt x="283210" y="6350"/>
                  </a:lnTo>
                  <a:lnTo>
                    <a:pt x="283210" y="5080"/>
                  </a:lnTo>
                  <a:close/>
                </a:path>
              </a:pathLst>
            </a:custGeom>
            <a:solidFill>
              <a:srgbClr val="003E69"/>
            </a:solidFill>
          </p:spPr>
          <p:txBody>
            <a:bodyPr wrap="square" lIns="0" tIns="0" rIns="0" bIns="0" rtlCol="0"/>
            <a:lstStyle/>
            <a:p>
              <a:endParaRPr/>
            </a:p>
          </p:txBody>
        </p:sp>
        <p:sp>
          <p:nvSpPr>
            <p:cNvPr id="137" name="object 137"/>
            <p:cNvSpPr/>
            <p:nvPr/>
          </p:nvSpPr>
          <p:spPr>
            <a:xfrm>
              <a:off x="4217670" y="3258819"/>
              <a:ext cx="285750" cy="7620"/>
            </a:xfrm>
            <a:custGeom>
              <a:avLst/>
              <a:gdLst/>
              <a:ahLst/>
              <a:cxnLst/>
              <a:rect l="l" t="t" r="r" b="b"/>
              <a:pathLst>
                <a:path w="285750" h="7620">
                  <a:moveTo>
                    <a:pt x="284480" y="1270"/>
                  </a:moveTo>
                  <a:lnTo>
                    <a:pt x="283210" y="1270"/>
                  </a:lnTo>
                  <a:lnTo>
                    <a:pt x="283210" y="0"/>
                  </a:lnTo>
                  <a:lnTo>
                    <a:pt x="133350" y="0"/>
                  </a:lnTo>
                  <a:lnTo>
                    <a:pt x="133350" y="1270"/>
                  </a:lnTo>
                  <a:lnTo>
                    <a:pt x="132080" y="1270"/>
                  </a:lnTo>
                  <a:lnTo>
                    <a:pt x="132080" y="3810"/>
                  </a:lnTo>
                  <a:lnTo>
                    <a:pt x="284480" y="3810"/>
                  </a:lnTo>
                  <a:lnTo>
                    <a:pt x="284480" y="1270"/>
                  </a:lnTo>
                  <a:close/>
                </a:path>
                <a:path w="285750" h="7620">
                  <a:moveTo>
                    <a:pt x="285750" y="6350"/>
                  </a:moveTo>
                  <a:lnTo>
                    <a:pt x="285737" y="3822"/>
                  </a:lnTo>
                  <a:lnTo>
                    <a:pt x="130810" y="3822"/>
                  </a:lnTo>
                  <a:lnTo>
                    <a:pt x="130810" y="6350"/>
                  </a:lnTo>
                  <a:lnTo>
                    <a:pt x="129540" y="6350"/>
                  </a:lnTo>
                  <a:lnTo>
                    <a:pt x="129540" y="3810"/>
                  </a:lnTo>
                  <a:lnTo>
                    <a:pt x="129540" y="0"/>
                  </a:lnTo>
                  <a:lnTo>
                    <a:pt x="0" y="0"/>
                  </a:lnTo>
                  <a:lnTo>
                    <a:pt x="0" y="3810"/>
                  </a:lnTo>
                  <a:lnTo>
                    <a:pt x="0" y="6350"/>
                  </a:lnTo>
                  <a:lnTo>
                    <a:pt x="0" y="7620"/>
                  </a:lnTo>
                  <a:lnTo>
                    <a:pt x="285750" y="7620"/>
                  </a:lnTo>
                  <a:lnTo>
                    <a:pt x="285750" y="6350"/>
                  </a:lnTo>
                  <a:close/>
                </a:path>
              </a:pathLst>
            </a:custGeom>
            <a:solidFill>
              <a:srgbClr val="004069"/>
            </a:solidFill>
          </p:spPr>
          <p:txBody>
            <a:bodyPr wrap="square" lIns="0" tIns="0" rIns="0" bIns="0" rtlCol="0"/>
            <a:lstStyle/>
            <a:p>
              <a:endParaRPr/>
            </a:p>
          </p:txBody>
        </p:sp>
        <p:sp>
          <p:nvSpPr>
            <p:cNvPr id="138" name="object 138"/>
            <p:cNvSpPr/>
            <p:nvPr/>
          </p:nvSpPr>
          <p:spPr>
            <a:xfrm>
              <a:off x="4217670" y="3266439"/>
              <a:ext cx="287020" cy="7620"/>
            </a:xfrm>
            <a:custGeom>
              <a:avLst/>
              <a:gdLst/>
              <a:ahLst/>
              <a:cxnLst/>
              <a:rect l="l" t="t" r="r" b="b"/>
              <a:pathLst>
                <a:path w="287020" h="7620">
                  <a:moveTo>
                    <a:pt x="287020" y="1270"/>
                  </a:moveTo>
                  <a:lnTo>
                    <a:pt x="285750" y="1270"/>
                  </a:lnTo>
                  <a:lnTo>
                    <a:pt x="285750" y="0"/>
                  </a:lnTo>
                  <a:lnTo>
                    <a:pt x="0" y="0"/>
                  </a:lnTo>
                  <a:lnTo>
                    <a:pt x="0" y="1270"/>
                  </a:lnTo>
                  <a:lnTo>
                    <a:pt x="0" y="7620"/>
                  </a:lnTo>
                  <a:lnTo>
                    <a:pt x="287020" y="7620"/>
                  </a:lnTo>
                  <a:lnTo>
                    <a:pt x="287020" y="1270"/>
                  </a:lnTo>
                  <a:close/>
                </a:path>
              </a:pathLst>
            </a:custGeom>
            <a:solidFill>
              <a:srgbClr val="00426A"/>
            </a:solidFill>
          </p:spPr>
          <p:txBody>
            <a:bodyPr wrap="square" lIns="0" tIns="0" rIns="0" bIns="0" rtlCol="0"/>
            <a:lstStyle/>
            <a:p>
              <a:endParaRPr/>
            </a:p>
          </p:txBody>
        </p:sp>
        <p:sp>
          <p:nvSpPr>
            <p:cNvPr id="139" name="object 139"/>
            <p:cNvSpPr/>
            <p:nvPr/>
          </p:nvSpPr>
          <p:spPr>
            <a:xfrm>
              <a:off x="4217670" y="3274059"/>
              <a:ext cx="289560" cy="6350"/>
            </a:xfrm>
            <a:custGeom>
              <a:avLst/>
              <a:gdLst/>
              <a:ahLst/>
              <a:cxnLst/>
              <a:rect l="l" t="t" r="r" b="b"/>
              <a:pathLst>
                <a:path w="289560" h="6350">
                  <a:moveTo>
                    <a:pt x="289560" y="3810"/>
                  </a:moveTo>
                  <a:lnTo>
                    <a:pt x="288290" y="3810"/>
                  </a:lnTo>
                  <a:lnTo>
                    <a:pt x="288290" y="0"/>
                  </a:lnTo>
                  <a:lnTo>
                    <a:pt x="0" y="0"/>
                  </a:lnTo>
                  <a:lnTo>
                    <a:pt x="0" y="3810"/>
                  </a:lnTo>
                  <a:lnTo>
                    <a:pt x="0" y="6350"/>
                  </a:lnTo>
                  <a:lnTo>
                    <a:pt x="289560" y="6350"/>
                  </a:lnTo>
                  <a:lnTo>
                    <a:pt x="289560" y="3810"/>
                  </a:lnTo>
                  <a:close/>
                </a:path>
              </a:pathLst>
            </a:custGeom>
            <a:solidFill>
              <a:srgbClr val="00446B"/>
            </a:solidFill>
          </p:spPr>
          <p:txBody>
            <a:bodyPr wrap="square" lIns="0" tIns="0" rIns="0" bIns="0" rtlCol="0"/>
            <a:lstStyle/>
            <a:p>
              <a:endParaRPr/>
            </a:p>
          </p:txBody>
        </p:sp>
        <p:sp>
          <p:nvSpPr>
            <p:cNvPr id="140" name="object 140"/>
            <p:cNvSpPr/>
            <p:nvPr/>
          </p:nvSpPr>
          <p:spPr>
            <a:xfrm>
              <a:off x="4217670" y="3280409"/>
              <a:ext cx="290830" cy="7620"/>
            </a:xfrm>
            <a:custGeom>
              <a:avLst/>
              <a:gdLst/>
              <a:ahLst/>
              <a:cxnLst/>
              <a:rect l="l" t="t" r="r" b="b"/>
              <a:pathLst>
                <a:path w="290829" h="7620">
                  <a:moveTo>
                    <a:pt x="290830" y="2540"/>
                  </a:moveTo>
                  <a:lnTo>
                    <a:pt x="289560" y="2540"/>
                  </a:lnTo>
                  <a:lnTo>
                    <a:pt x="289560" y="0"/>
                  </a:lnTo>
                  <a:lnTo>
                    <a:pt x="0" y="0"/>
                  </a:lnTo>
                  <a:lnTo>
                    <a:pt x="0" y="2540"/>
                  </a:lnTo>
                  <a:lnTo>
                    <a:pt x="0" y="7620"/>
                  </a:lnTo>
                  <a:lnTo>
                    <a:pt x="290830" y="7620"/>
                  </a:lnTo>
                  <a:lnTo>
                    <a:pt x="290830" y="2540"/>
                  </a:lnTo>
                  <a:close/>
                </a:path>
              </a:pathLst>
            </a:custGeom>
            <a:solidFill>
              <a:srgbClr val="00466B"/>
            </a:solidFill>
          </p:spPr>
          <p:txBody>
            <a:bodyPr wrap="square" lIns="0" tIns="0" rIns="0" bIns="0" rtlCol="0"/>
            <a:lstStyle/>
            <a:p>
              <a:endParaRPr/>
            </a:p>
          </p:txBody>
        </p:sp>
        <p:sp>
          <p:nvSpPr>
            <p:cNvPr id="141" name="object 141"/>
            <p:cNvSpPr/>
            <p:nvPr/>
          </p:nvSpPr>
          <p:spPr>
            <a:xfrm>
              <a:off x="4217670" y="3288029"/>
              <a:ext cx="292100" cy="7620"/>
            </a:xfrm>
            <a:custGeom>
              <a:avLst/>
              <a:gdLst/>
              <a:ahLst/>
              <a:cxnLst/>
              <a:rect l="l" t="t" r="r" b="b"/>
              <a:pathLst>
                <a:path w="292100" h="7620">
                  <a:moveTo>
                    <a:pt x="292100" y="3810"/>
                  </a:moveTo>
                  <a:lnTo>
                    <a:pt x="290830" y="3810"/>
                  </a:lnTo>
                  <a:lnTo>
                    <a:pt x="290830" y="0"/>
                  </a:lnTo>
                  <a:lnTo>
                    <a:pt x="0" y="0"/>
                  </a:lnTo>
                  <a:lnTo>
                    <a:pt x="0" y="3810"/>
                  </a:lnTo>
                  <a:lnTo>
                    <a:pt x="0" y="7620"/>
                  </a:lnTo>
                  <a:lnTo>
                    <a:pt x="292100" y="7620"/>
                  </a:lnTo>
                  <a:lnTo>
                    <a:pt x="292100" y="3810"/>
                  </a:lnTo>
                  <a:close/>
                </a:path>
              </a:pathLst>
            </a:custGeom>
            <a:solidFill>
              <a:srgbClr val="00486C"/>
            </a:solidFill>
          </p:spPr>
          <p:txBody>
            <a:bodyPr wrap="square" lIns="0" tIns="0" rIns="0" bIns="0" rtlCol="0"/>
            <a:lstStyle/>
            <a:p>
              <a:endParaRPr/>
            </a:p>
          </p:txBody>
        </p:sp>
        <p:sp>
          <p:nvSpPr>
            <p:cNvPr id="142" name="object 142"/>
            <p:cNvSpPr/>
            <p:nvPr/>
          </p:nvSpPr>
          <p:spPr>
            <a:xfrm>
              <a:off x="4217670" y="3295649"/>
              <a:ext cx="293370" cy="6350"/>
            </a:xfrm>
            <a:custGeom>
              <a:avLst/>
              <a:gdLst/>
              <a:ahLst/>
              <a:cxnLst/>
              <a:rect l="l" t="t" r="r" b="b"/>
              <a:pathLst>
                <a:path w="293370" h="6350">
                  <a:moveTo>
                    <a:pt x="292100" y="0"/>
                  </a:moveTo>
                  <a:lnTo>
                    <a:pt x="0" y="0"/>
                  </a:lnTo>
                  <a:lnTo>
                    <a:pt x="0" y="5080"/>
                  </a:lnTo>
                  <a:lnTo>
                    <a:pt x="292100" y="5080"/>
                  </a:lnTo>
                  <a:lnTo>
                    <a:pt x="292100" y="0"/>
                  </a:lnTo>
                  <a:close/>
                </a:path>
                <a:path w="293370" h="6350">
                  <a:moveTo>
                    <a:pt x="293370" y="5092"/>
                  </a:moveTo>
                  <a:lnTo>
                    <a:pt x="0" y="5092"/>
                  </a:lnTo>
                  <a:lnTo>
                    <a:pt x="0" y="6350"/>
                  </a:lnTo>
                  <a:lnTo>
                    <a:pt x="293370" y="6350"/>
                  </a:lnTo>
                  <a:lnTo>
                    <a:pt x="293370" y="5092"/>
                  </a:lnTo>
                  <a:close/>
                </a:path>
              </a:pathLst>
            </a:custGeom>
            <a:solidFill>
              <a:srgbClr val="004A6D"/>
            </a:solidFill>
          </p:spPr>
          <p:txBody>
            <a:bodyPr wrap="square" lIns="0" tIns="0" rIns="0" bIns="0" rtlCol="0"/>
            <a:lstStyle/>
            <a:p>
              <a:endParaRPr/>
            </a:p>
          </p:txBody>
        </p:sp>
        <p:sp>
          <p:nvSpPr>
            <p:cNvPr id="143" name="object 143"/>
            <p:cNvSpPr/>
            <p:nvPr/>
          </p:nvSpPr>
          <p:spPr>
            <a:xfrm>
              <a:off x="4217670" y="3301999"/>
              <a:ext cx="293370" cy="7620"/>
            </a:xfrm>
            <a:custGeom>
              <a:avLst/>
              <a:gdLst/>
              <a:ahLst/>
              <a:cxnLst/>
              <a:rect l="l" t="t" r="r" b="b"/>
              <a:pathLst>
                <a:path w="293370" h="7620">
                  <a:moveTo>
                    <a:pt x="293370" y="0"/>
                  </a:moveTo>
                  <a:lnTo>
                    <a:pt x="0" y="0"/>
                  </a:lnTo>
                  <a:lnTo>
                    <a:pt x="0" y="1270"/>
                  </a:lnTo>
                  <a:lnTo>
                    <a:pt x="0" y="2540"/>
                  </a:lnTo>
                  <a:lnTo>
                    <a:pt x="0" y="3810"/>
                  </a:lnTo>
                  <a:lnTo>
                    <a:pt x="0" y="5080"/>
                  </a:lnTo>
                  <a:lnTo>
                    <a:pt x="0" y="7620"/>
                  </a:lnTo>
                  <a:lnTo>
                    <a:pt x="137160" y="7620"/>
                  </a:lnTo>
                  <a:lnTo>
                    <a:pt x="137160" y="5080"/>
                  </a:lnTo>
                  <a:lnTo>
                    <a:pt x="139700" y="5080"/>
                  </a:lnTo>
                  <a:lnTo>
                    <a:pt x="139700" y="3810"/>
                  </a:lnTo>
                  <a:lnTo>
                    <a:pt x="140970" y="3810"/>
                  </a:lnTo>
                  <a:lnTo>
                    <a:pt x="140970" y="2540"/>
                  </a:lnTo>
                  <a:lnTo>
                    <a:pt x="144780" y="2540"/>
                  </a:lnTo>
                  <a:lnTo>
                    <a:pt x="144780" y="1270"/>
                  </a:lnTo>
                  <a:lnTo>
                    <a:pt x="293370" y="1270"/>
                  </a:lnTo>
                  <a:lnTo>
                    <a:pt x="293370" y="0"/>
                  </a:lnTo>
                  <a:close/>
                </a:path>
              </a:pathLst>
            </a:custGeom>
            <a:solidFill>
              <a:srgbClr val="004C6D"/>
            </a:solidFill>
          </p:spPr>
          <p:txBody>
            <a:bodyPr wrap="square" lIns="0" tIns="0" rIns="0" bIns="0" rtlCol="0"/>
            <a:lstStyle/>
            <a:p>
              <a:endParaRPr/>
            </a:p>
          </p:txBody>
        </p:sp>
        <p:sp>
          <p:nvSpPr>
            <p:cNvPr id="144" name="object 144"/>
            <p:cNvSpPr/>
            <p:nvPr/>
          </p:nvSpPr>
          <p:spPr>
            <a:xfrm>
              <a:off x="4217669" y="3303270"/>
              <a:ext cx="294639" cy="440690"/>
            </a:xfrm>
            <a:prstGeom prst="rect">
              <a:avLst/>
            </a:prstGeom>
            <a:blipFill>
              <a:blip r:embed="rId12" cstate="print"/>
              <a:stretch>
                <a:fillRect/>
              </a:stretch>
            </a:blipFill>
          </p:spPr>
          <p:txBody>
            <a:bodyPr wrap="square" lIns="0" tIns="0" rIns="0" bIns="0" rtlCol="0"/>
            <a:lstStyle/>
            <a:p>
              <a:endParaRPr/>
            </a:p>
          </p:txBody>
        </p:sp>
        <p:sp>
          <p:nvSpPr>
            <p:cNvPr id="145" name="object 145"/>
            <p:cNvSpPr/>
            <p:nvPr/>
          </p:nvSpPr>
          <p:spPr>
            <a:xfrm>
              <a:off x="4555490" y="3105149"/>
              <a:ext cx="128270" cy="12700"/>
            </a:xfrm>
            <a:custGeom>
              <a:avLst/>
              <a:gdLst/>
              <a:ahLst/>
              <a:cxnLst/>
              <a:rect l="l" t="t" r="r" b="b"/>
              <a:pathLst>
                <a:path w="128270" h="12700">
                  <a:moveTo>
                    <a:pt x="128270" y="0"/>
                  </a:moveTo>
                  <a:lnTo>
                    <a:pt x="0" y="0"/>
                  </a:lnTo>
                  <a:lnTo>
                    <a:pt x="0" y="6350"/>
                  </a:lnTo>
                  <a:lnTo>
                    <a:pt x="0" y="12700"/>
                  </a:lnTo>
                  <a:lnTo>
                    <a:pt x="128270" y="12700"/>
                  </a:lnTo>
                  <a:lnTo>
                    <a:pt x="128270" y="6350"/>
                  </a:lnTo>
                  <a:lnTo>
                    <a:pt x="128270" y="0"/>
                  </a:lnTo>
                  <a:close/>
                </a:path>
              </a:pathLst>
            </a:custGeom>
            <a:solidFill>
              <a:srgbClr val="003366"/>
            </a:solidFill>
          </p:spPr>
          <p:txBody>
            <a:bodyPr wrap="square" lIns="0" tIns="0" rIns="0" bIns="0" rtlCol="0"/>
            <a:lstStyle/>
            <a:p>
              <a:endParaRPr/>
            </a:p>
          </p:txBody>
        </p:sp>
        <p:sp>
          <p:nvSpPr>
            <p:cNvPr id="146" name="object 146"/>
            <p:cNvSpPr/>
            <p:nvPr/>
          </p:nvSpPr>
          <p:spPr>
            <a:xfrm>
              <a:off x="4555489" y="3117850"/>
              <a:ext cx="128270" cy="7620"/>
            </a:xfrm>
            <a:custGeom>
              <a:avLst/>
              <a:gdLst/>
              <a:ahLst/>
              <a:cxnLst/>
              <a:rect l="l" t="t" r="r" b="b"/>
              <a:pathLst>
                <a:path w="128270" h="7619">
                  <a:moveTo>
                    <a:pt x="0" y="7620"/>
                  </a:moveTo>
                  <a:lnTo>
                    <a:pt x="0" y="0"/>
                  </a:lnTo>
                  <a:lnTo>
                    <a:pt x="128270" y="0"/>
                  </a:lnTo>
                  <a:lnTo>
                    <a:pt x="128270" y="7620"/>
                  </a:lnTo>
                  <a:lnTo>
                    <a:pt x="0" y="7620"/>
                  </a:lnTo>
                  <a:close/>
                </a:path>
              </a:pathLst>
            </a:custGeom>
            <a:solidFill>
              <a:srgbClr val="003566"/>
            </a:solidFill>
          </p:spPr>
          <p:txBody>
            <a:bodyPr wrap="square" lIns="0" tIns="0" rIns="0" bIns="0" rtlCol="0"/>
            <a:lstStyle/>
            <a:p>
              <a:endParaRPr/>
            </a:p>
          </p:txBody>
        </p:sp>
        <p:sp>
          <p:nvSpPr>
            <p:cNvPr id="147" name="object 147"/>
            <p:cNvSpPr/>
            <p:nvPr/>
          </p:nvSpPr>
          <p:spPr>
            <a:xfrm>
              <a:off x="4555489" y="3125470"/>
              <a:ext cx="128270" cy="7620"/>
            </a:xfrm>
            <a:custGeom>
              <a:avLst/>
              <a:gdLst/>
              <a:ahLst/>
              <a:cxnLst/>
              <a:rect l="l" t="t" r="r" b="b"/>
              <a:pathLst>
                <a:path w="128270" h="7619">
                  <a:moveTo>
                    <a:pt x="0" y="7619"/>
                  </a:moveTo>
                  <a:lnTo>
                    <a:pt x="0" y="0"/>
                  </a:lnTo>
                  <a:lnTo>
                    <a:pt x="128270" y="0"/>
                  </a:lnTo>
                  <a:lnTo>
                    <a:pt x="128270" y="7619"/>
                  </a:lnTo>
                  <a:lnTo>
                    <a:pt x="0" y="7619"/>
                  </a:lnTo>
                  <a:close/>
                </a:path>
              </a:pathLst>
            </a:custGeom>
            <a:solidFill>
              <a:srgbClr val="003766"/>
            </a:solidFill>
          </p:spPr>
          <p:txBody>
            <a:bodyPr wrap="square" lIns="0" tIns="0" rIns="0" bIns="0" rtlCol="0"/>
            <a:lstStyle/>
            <a:p>
              <a:endParaRPr/>
            </a:p>
          </p:txBody>
        </p:sp>
        <p:sp>
          <p:nvSpPr>
            <p:cNvPr id="148" name="object 148"/>
            <p:cNvSpPr/>
            <p:nvPr/>
          </p:nvSpPr>
          <p:spPr>
            <a:xfrm>
              <a:off x="4555489" y="3133090"/>
              <a:ext cx="128270" cy="6350"/>
            </a:xfrm>
            <a:custGeom>
              <a:avLst/>
              <a:gdLst/>
              <a:ahLst/>
              <a:cxnLst/>
              <a:rect l="l" t="t" r="r" b="b"/>
              <a:pathLst>
                <a:path w="128270" h="6350">
                  <a:moveTo>
                    <a:pt x="0" y="6350"/>
                  </a:moveTo>
                  <a:lnTo>
                    <a:pt x="0" y="0"/>
                  </a:lnTo>
                  <a:lnTo>
                    <a:pt x="128270" y="0"/>
                  </a:lnTo>
                  <a:lnTo>
                    <a:pt x="128270" y="6350"/>
                  </a:lnTo>
                  <a:lnTo>
                    <a:pt x="0" y="6350"/>
                  </a:lnTo>
                  <a:close/>
                </a:path>
              </a:pathLst>
            </a:custGeom>
            <a:solidFill>
              <a:srgbClr val="003867"/>
            </a:solidFill>
          </p:spPr>
          <p:txBody>
            <a:bodyPr wrap="square" lIns="0" tIns="0" rIns="0" bIns="0" rtlCol="0"/>
            <a:lstStyle/>
            <a:p>
              <a:endParaRPr/>
            </a:p>
          </p:txBody>
        </p:sp>
        <p:sp>
          <p:nvSpPr>
            <p:cNvPr id="149" name="object 149"/>
            <p:cNvSpPr/>
            <p:nvPr/>
          </p:nvSpPr>
          <p:spPr>
            <a:xfrm>
              <a:off x="4555489" y="3139440"/>
              <a:ext cx="128270" cy="7620"/>
            </a:xfrm>
            <a:custGeom>
              <a:avLst/>
              <a:gdLst/>
              <a:ahLst/>
              <a:cxnLst/>
              <a:rect l="l" t="t" r="r" b="b"/>
              <a:pathLst>
                <a:path w="128270" h="7619">
                  <a:moveTo>
                    <a:pt x="0" y="7620"/>
                  </a:moveTo>
                  <a:lnTo>
                    <a:pt x="0" y="0"/>
                  </a:lnTo>
                  <a:lnTo>
                    <a:pt x="128270" y="0"/>
                  </a:lnTo>
                  <a:lnTo>
                    <a:pt x="128270" y="7620"/>
                  </a:lnTo>
                  <a:lnTo>
                    <a:pt x="0" y="7620"/>
                  </a:lnTo>
                  <a:close/>
                </a:path>
              </a:pathLst>
            </a:custGeom>
            <a:solidFill>
              <a:srgbClr val="003A67"/>
            </a:solidFill>
          </p:spPr>
          <p:txBody>
            <a:bodyPr wrap="square" lIns="0" tIns="0" rIns="0" bIns="0" rtlCol="0"/>
            <a:lstStyle/>
            <a:p>
              <a:endParaRPr/>
            </a:p>
          </p:txBody>
        </p:sp>
        <p:sp>
          <p:nvSpPr>
            <p:cNvPr id="150" name="object 150"/>
            <p:cNvSpPr/>
            <p:nvPr/>
          </p:nvSpPr>
          <p:spPr>
            <a:xfrm>
              <a:off x="4555489" y="3147059"/>
              <a:ext cx="128270" cy="7620"/>
            </a:xfrm>
            <a:custGeom>
              <a:avLst/>
              <a:gdLst/>
              <a:ahLst/>
              <a:cxnLst/>
              <a:rect l="l" t="t" r="r" b="b"/>
              <a:pathLst>
                <a:path w="128270" h="7619">
                  <a:moveTo>
                    <a:pt x="0" y="7619"/>
                  </a:moveTo>
                  <a:lnTo>
                    <a:pt x="0" y="0"/>
                  </a:lnTo>
                  <a:lnTo>
                    <a:pt x="128270" y="0"/>
                  </a:lnTo>
                  <a:lnTo>
                    <a:pt x="128270" y="7619"/>
                  </a:lnTo>
                  <a:lnTo>
                    <a:pt x="0" y="7619"/>
                  </a:lnTo>
                  <a:close/>
                </a:path>
              </a:pathLst>
            </a:custGeom>
            <a:solidFill>
              <a:srgbClr val="003C68"/>
            </a:solidFill>
          </p:spPr>
          <p:txBody>
            <a:bodyPr wrap="square" lIns="0" tIns="0" rIns="0" bIns="0" rtlCol="0"/>
            <a:lstStyle/>
            <a:p>
              <a:endParaRPr/>
            </a:p>
          </p:txBody>
        </p:sp>
        <p:sp>
          <p:nvSpPr>
            <p:cNvPr id="151" name="object 151"/>
            <p:cNvSpPr/>
            <p:nvPr/>
          </p:nvSpPr>
          <p:spPr>
            <a:xfrm>
              <a:off x="4555489" y="3154680"/>
              <a:ext cx="128270" cy="6350"/>
            </a:xfrm>
            <a:custGeom>
              <a:avLst/>
              <a:gdLst/>
              <a:ahLst/>
              <a:cxnLst/>
              <a:rect l="l" t="t" r="r" b="b"/>
              <a:pathLst>
                <a:path w="128270" h="6350">
                  <a:moveTo>
                    <a:pt x="0" y="6350"/>
                  </a:moveTo>
                  <a:lnTo>
                    <a:pt x="0" y="0"/>
                  </a:lnTo>
                  <a:lnTo>
                    <a:pt x="128270" y="0"/>
                  </a:lnTo>
                  <a:lnTo>
                    <a:pt x="128270" y="6350"/>
                  </a:lnTo>
                  <a:lnTo>
                    <a:pt x="0" y="6350"/>
                  </a:lnTo>
                  <a:close/>
                </a:path>
              </a:pathLst>
            </a:custGeom>
            <a:solidFill>
              <a:srgbClr val="003D69"/>
            </a:solidFill>
          </p:spPr>
          <p:txBody>
            <a:bodyPr wrap="square" lIns="0" tIns="0" rIns="0" bIns="0" rtlCol="0"/>
            <a:lstStyle/>
            <a:p>
              <a:endParaRPr/>
            </a:p>
          </p:txBody>
        </p:sp>
        <p:sp>
          <p:nvSpPr>
            <p:cNvPr id="152" name="object 152"/>
            <p:cNvSpPr/>
            <p:nvPr/>
          </p:nvSpPr>
          <p:spPr>
            <a:xfrm>
              <a:off x="4555489" y="3161030"/>
              <a:ext cx="128270" cy="7620"/>
            </a:xfrm>
            <a:custGeom>
              <a:avLst/>
              <a:gdLst/>
              <a:ahLst/>
              <a:cxnLst/>
              <a:rect l="l" t="t" r="r" b="b"/>
              <a:pathLst>
                <a:path w="128270" h="7619">
                  <a:moveTo>
                    <a:pt x="0" y="7620"/>
                  </a:moveTo>
                  <a:lnTo>
                    <a:pt x="0" y="0"/>
                  </a:lnTo>
                  <a:lnTo>
                    <a:pt x="128270" y="0"/>
                  </a:lnTo>
                  <a:lnTo>
                    <a:pt x="128270" y="7620"/>
                  </a:lnTo>
                  <a:lnTo>
                    <a:pt x="0" y="7620"/>
                  </a:lnTo>
                  <a:close/>
                </a:path>
              </a:pathLst>
            </a:custGeom>
            <a:solidFill>
              <a:srgbClr val="003F69"/>
            </a:solidFill>
          </p:spPr>
          <p:txBody>
            <a:bodyPr wrap="square" lIns="0" tIns="0" rIns="0" bIns="0" rtlCol="0"/>
            <a:lstStyle/>
            <a:p>
              <a:endParaRPr/>
            </a:p>
          </p:txBody>
        </p:sp>
        <p:sp>
          <p:nvSpPr>
            <p:cNvPr id="153" name="object 153"/>
            <p:cNvSpPr/>
            <p:nvPr/>
          </p:nvSpPr>
          <p:spPr>
            <a:xfrm>
              <a:off x="4555489" y="3168650"/>
              <a:ext cx="128270" cy="7620"/>
            </a:xfrm>
            <a:custGeom>
              <a:avLst/>
              <a:gdLst/>
              <a:ahLst/>
              <a:cxnLst/>
              <a:rect l="l" t="t" r="r" b="b"/>
              <a:pathLst>
                <a:path w="128270" h="7619">
                  <a:moveTo>
                    <a:pt x="0" y="7620"/>
                  </a:moveTo>
                  <a:lnTo>
                    <a:pt x="0" y="0"/>
                  </a:lnTo>
                  <a:lnTo>
                    <a:pt x="128270" y="0"/>
                  </a:lnTo>
                  <a:lnTo>
                    <a:pt x="128270" y="7620"/>
                  </a:lnTo>
                  <a:lnTo>
                    <a:pt x="0" y="7620"/>
                  </a:lnTo>
                  <a:close/>
                </a:path>
              </a:pathLst>
            </a:custGeom>
            <a:solidFill>
              <a:srgbClr val="00416A"/>
            </a:solidFill>
          </p:spPr>
          <p:txBody>
            <a:bodyPr wrap="square" lIns="0" tIns="0" rIns="0" bIns="0" rtlCol="0"/>
            <a:lstStyle/>
            <a:p>
              <a:endParaRPr/>
            </a:p>
          </p:txBody>
        </p:sp>
        <p:sp>
          <p:nvSpPr>
            <p:cNvPr id="154" name="object 154"/>
            <p:cNvSpPr/>
            <p:nvPr/>
          </p:nvSpPr>
          <p:spPr>
            <a:xfrm>
              <a:off x="4555489" y="3176269"/>
              <a:ext cx="128270" cy="6350"/>
            </a:xfrm>
            <a:custGeom>
              <a:avLst/>
              <a:gdLst/>
              <a:ahLst/>
              <a:cxnLst/>
              <a:rect l="l" t="t" r="r" b="b"/>
              <a:pathLst>
                <a:path w="128270" h="6350">
                  <a:moveTo>
                    <a:pt x="0" y="6350"/>
                  </a:moveTo>
                  <a:lnTo>
                    <a:pt x="0" y="0"/>
                  </a:lnTo>
                  <a:lnTo>
                    <a:pt x="128270" y="0"/>
                  </a:lnTo>
                  <a:lnTo>
                    <a:pt x="128270" y="6350"/>
                  </a:lnTo>
                  <a:lnTo>
                    <a:pt x="0" y="6350"/>
                  </a:lnTo>
                  <a:close/>
                </a:path>
              </a:pathLst>
            </a:custGeom>
            <a:solidFill>
              <a:srgbClr val="00426A"/>
            </a:solidFill>
          </p:spPr>
          <p:txBody>
            <a:bodyPr wrap="square" lIns="0" tIns="0" rIns="0" bIns="0" rtlCol="0"/>
            <a:lstStyle/>
            <a:p>
              <a:endParaRPr/>
            </a:p>
          </p:txBody>
        </p:sp>
        <p:sp>
          <p:nvSpPr>
            <p:cNvPr id="155" name="object 155"/>
            <p:cNvSpPr/>
            <p:nvPr/>
          </p:nvSpPr>
          <p:spPr>
            <a:xfrm>
              <a:off x="4555489" y="3182619"/>
              <a:ext cx="128270" cy="7620"/>
            </a:xfrm>
            <a:custGeom>
              <a:avLst/>
              <a:gdLst/>
              <a:ahLst/>
              <a:cxnLst/>
              <a:rect l="l" t="t" r="r" b="b"/>
              <a:pathLst>
                <a:path w="128270" h="7619">
                  <a:moveTo>
                    <a:pt x="0" y="7619"/>
                  </a:moveTo>
                  <a:lnTo>
                    <a:pt x="0" y="0"/>
                  </a:lnTo>
                  <a:lnTo>
                    <a:pt x="128270" y="0"/>
                  </a:lnTo>
                  <a:lnTo>
                    <a:pt x="128270" y="7619"/>
                  </a:lnTo>
                  <a:lnTo>
                    <a:pt x="0" y="7619"/>
                  </a:lnTo>
                  <a:close/>
                </a:path>
              </a:pathLst>
            </a:custGeom>
            <a:solidFill>
              <a:srgbClr val="00446B"/>
            </a:solidFill>
          </p:spPr>
          <p:txBody>
            <a:bodyPr wrap="square" lIns="0" tIns="0" rIns="0" bIns="0" rtlCol="0"/>
            <a:lstStyle/>
            <a:p>
              <a:endParaRPr/>
            </a:p>
          </p:txBody>
        </p:sp>
        <p:sp>
          <p:nvSpPr>
            <p:cNvPr id="156" name="object 156"/>
            <p:cNvSpPr/>
            <p:nvPr/>
          </p:nvSpPr>
          <p:spPr>
            <a:xfrm>
              <a:off x="4555489" y="3190239"/>
              <a:ext cx="128270" cy="7620"/>
            </a:xfrm>
            <a:custGeom>
              <a:avLst/>
              <a:gdLst/>
              <a:ahLst/>
              <a:cxnLst/>
              <a:rect l="l" t="t" r="r" b="b"/>
              <a:pathLst>
                <a:path w="128270" h="7619">
                  <a:moveTo>
                    <a:pt x="0" y="7620"/>
                  </a:moveTo>
                  <a:lnTo>
                    <a:pt x="0" y="0"/>
                  </a:lnTo>
                  <a:lnTo>
                    <a:pt x="128270" y="0"/>
                  </a:lnTo>
                  <a:lnTo>
                    <a:pt x="128270" y="7620"/>
                  </a:lnTo>
                  <a:lnTo>
                    <a:pt x="0" y="7620"/>
                  </a:lnTo>
                  <a:close/>
                </a:path>
              </a:pathLst>
            </a:custGeom>
            <a:solidFill>
              <a:srgbClr val="00466B"/>
            </a:solidFill>
          </p:spPr>
          <p:txBody>
            <a:bodyPr wrap="square" lIns="0" tIns="0" rIns="0" bIns="0" rtlCol="0"/>
            <a:lstStyle/>
            <a:p>
              <a:endParaRPr/>
            </a:p>
          </p:txBody>
        </p:sp>
        <p:sp>
          <p:nvSpPr>
            <p:cNvPr id="157" name="object 157"/>
            <p:cNvSpPr/>
            <p:nvPr/>
          </p:nvSpPr>
          <p:spPr>
            <a:xfrm>
              <a:off x="4555489" y="3197860"/>
              <a:ext cx="128270" cy="6350"/>
            </a:xfrm>
            <a:custGeom>
              <a:avLst/>
              <a:gdLst/>
              <a:ahLst/>
              <a:cxnLst/>
              <a:rect l="l" t="t" r="r" b="b"/>
              <a:pathLst>
                <a:path w="128270" h="6350">
                  <a:moveTo>
                    <a:pt x="0" y="6350"/>
                  </a:moveTo>
                  <a:lnTo>
                    <a:pt x="0" y="0"/>
                  </a:lnTo>
                  <a:lnTo>
                    <a:pt x="128270" y="0"/>
                  </a:lnTo>
                  <a:lnTo>
                    <a:pt x="128270" y="6350"/>
                  </a:lnTo>
                  <a:lnTo>
                    <a:pt x="0" y="6350"/>
                  </a:lnTo>
                  <a:close/>
                </a:path>
              </a:pathLst>
            </a:custGeom>
            <a:solidFill>
              <a:srgbClr val="00486C"/>
            </a:solidFill>
          </p:spPr>
          <p:txBody>
            <a:bodyPr wrap="square" lIns="0" tIns="0" rIns="0" bIns="0" rtlCol="0"/>
            <a:lstStyle/>
            <a:p>
              <a:endParaRPr/>
            </a:p>
          </p:txBody>
        </p:sp>
        <p:sp>
          <p:nvSpPr>
            <p:cNvPr id="158" name="object 158"/>
            <p:cNvSpPr/>
            <p:nvPr/>
          </p:nvSpPr>
          <p:spPr>
            <a:xfrm>
              <a:off x="4555489" y="3204210"/>
              <a:ext cx="128270" cy="7620"/>
            </a:xfrm>
            <a:custGeom>
              <a:avLst/>
              <a:gdLst/>
              <a:ahLst/>
              <a:cxnLst/>
              <a:rect l="l" t="t" r="r" b="b"/>
              <a:pathLst>
                <a:path w="128270" h="7619">
                  <a:moveTo>
                    <a:pt x="0" y="7619"/>
                  </a:moveTo>
                  <a:lnTo>
                    <a:pt x="0" y="0"/>
                  </a:lnTo>
                  <a:lnTo>
                    <a:pt x="128270" y="0"/>
                  </a:lnTo>
                  <a:lnTo>
                    <a:pt x="128270" y="7619"/>
                  </a:lnTo>
                  <a:lnTo>
                    <a:pt x="0" y="7619"/>
                  </a:lnTo>
                  <a:close/>
                </a:path>
              </a:pathLst>
            </a:custGeom>
            <a:solidFill>
              <a:srgbClr val="00496D"/>
            </a:solidFill>
          </p:spPr>
          <p:txBody>
            <a:bodyPr wrap="square" lIns="0" tIns="0" rIns="0" bIns="0" rtlCol="0"/>
            <a:lstStyle/>
            <a:p>
              <a:endParaRPr/>
            </a:p>
          </p:txBody>
        </p:sp>
        <p:sp>
          <p:nvSpPr>
            <p:cNvPr id="159" name="object 159"/>
            <p:cNvSpPr/>
            <p:nvPr/>
          </p:nvSpPr>
          <p:spPr>
            <a:xfrm>
              <a:off x="4555489" y="3211829"/>
              <a:ext cx="128270" cy="7620"/>
            </a:xfrm>
            <a:custGeom>
              <a:avLst/>
              <a:gdLst/>
              <a:ahLst/>
              <a:cxnLst/>
              <a:rect l="l" t="t" r="r" b="b"/>
              <a:pathLst>
                <a:path w="128270" h="7619">
                  <a:moveTo>
                    <a:pt x="128270" y="0"/>
                  </a:moveTo>
                  <a:lnTo>
                    <a:pt x="0" y="0"/>
                  </a:lnTo>
                  <a:lnTo>
                    <a:pt x="0" y="7620"/>
                  </a:lnTo>
                  <a:lnTo>
                    <a:pt x="128270" y="7620"/>
                  </a:lnTo>
                  <a:lnTo>
                    <a:pt x="128270" y="0"/>
                  </a:lnTo>
                  <a:close/>
                </a:path>
              </a:pathLst>
            </a:custGeom>
            <a:solidFill>
              <a:srgbClr val="004B6D"/>
            </a:solidFill>
          </p:spPr>
          <p:txBody>
            <a:bodyPr wrap="square" lIns="0" tIns="0" rIns="0" bIns="0" rtlCol="0"/>
            <a:lstStyle/>
            <a:p>
              <a:endParaRPr/>
            </a:p>
          </p:txBody>
        </p:sp>
        <p:sp>
          <p:nvSpPr>
            <p:cNvPr id="160" name="object 160"/>
            <p:cNvSpPr/>
            <p:nvPr/>
          </p:nvSpPr>
          <p:spPr>
            <a:xfrm>
              <a:off x="4555490" y="3219449"/>
              <a:ext cx="275590" cy="6350"/>
            </a:xfrm>
            <a:custGeom>
              <a:avLst/>
              <a:gdLst/>
              <a:ahLst/>
              <a:cxnLst/>
              <a:rect l="l" t="t" r="r" b="b"/>
              <a:pathLst>
                <a:path w="275589" h="6350">
                  <a:moveTo>
                    <a:pt x="128270" y="2552"/>
                  </a:moveTo>
                  <a:lnTo>
                    <a:pt x="0" y="2552"/>
                  </a:lnTo>
                  <a:lnTo>
                    <a:pt x="0" y="6350"/>
                  </a:lnTo>
                  <a:lnTo>
                    <a:pt x="128270" y="6350"/>
                  </a:lnTo>
                  <a:lnTo>
                    <a:pt x="128270" y="2552"/>
                  </a:lnTo>
                  <a:close/>
                </a:path>
                <a:path w="275589" h="6350">
                  <a:moveTo>
                    <a:pt x="128270" y="0"/>
                  </a:moveTo>
                  <a:lnTo>
                    <a:pt x="0" y="0"/>
                  </a:lnTo>
                  <a:lnTo>
                    <a:pt x="0" y="2540"/>
                  </a:lnTo>
                  <a:lnTo>
                    <a:pt x="128270" y="2540"/>
                  </a:lnTo>
                  <a:lnTo>
                    <a:pt x="128270" y="0"/>
                  </a:lnTo>
                  <a:close/>
                </a:path>
                <a:path w="275589" h="6350">
                  <a:moveTo>
                    <a:pt x="274320" y="2552"/>
                  </a:moveTo>
                  <a:lnTo>
                    <a:pt x="166370" y="2552"/>
                  </a:lnTo>
                  <a:lnTo>
                    <a:pt x="166370" y="6350"/>
                  </a:lnTo>
                  <a:lnTo>
                    <a:pt x="274320" y="6350"/>
                  </a:lnTo>
                  <a:lnTo>
                    <a:pt x="274320" y="2552"/>
                  </a:lnTo>
                  <a:close/>
                </a:path>
                <a:path w="275589" h="6350">
                  <a:moveTo>
                    <a:pt x="275590" y="0"/>
                  </a:moveTo>
                  <a:lnTo>
                    <a:pt x="167640" y="0"/>
                  </a:lnTo>
                  <a:lnTo>
                    <a:pt x="167640" y="2540"/>
                  </a:lnTo>
                  <a:lnTo>
                    <a:pt x="275590" y="2540"/>
                  </a:lnTo>
                  <a:lnTo>
                    <a:pt x="275590" y="0"/>
                  </a:lnTo>
                  <a:close/>
                </a:path>
              </a:pathLst>
            </a:custGeom>
            <a:solidFill>
              <a:srgbClr val="004D6E"/>
            </a:solidFill>
          </p:spPr>
          <p:txBody>
            <a:bodyPr wrap="square" lIns="0" tIns="0" rIns="0" bIns="0" rtlCol="0"/>
            <a:lstStyle/>
            <a:p>
              <a:endParaRPr/>
            </a:p>
          </p:txBody>
        </p:sp>
        <p:sp>
          <p:nvSpPr>
            <p:cNvPr id="161" name="object 161"/>
            <p:cNvSpPr/>
            <p:nvPr/>
          </p:nvSpPr>
          <p:spPr>
            <a:xfrm>
              <a:off x="4555490" y="3225799"/>
              <a:ext cx="274320" cy="7620"/>
            </a:xfrm>
            <a:custGeom>
              <a:avLst/>
              <a:gdLst/>
              <a:ahLst/>
              <a:cxnLst/>
              <a:rect l="l" t="t" r="r" b="b"/>
              <a:pathLst>
                <a:path w="274320" h="7619">
                  <a:moveTo>
                    <a:pt x="128270" y="0"/>
                  </a:moveTo>
                  <a:lnTo>
                    <a:pt x="0" y="0"/>
                  </a:lnTo>
                  <a:lnTo>
                    <a:pt x="0" y="7620"/>
                  </a:lnTo>
                  <a:lnTo>
                    <a:pt x="128270" y="7620"/>
                  </a:lnTo>
                  <a:lnTo>
                    <a:pt x="128270" y="0"/>
                  </a:lnTo>
                  <a:close/>
                </a:path>
                <a:path w="274320" h="7619">
                  <a:moveTo>
                    <a:pt x="274320" y="0"/>
                  </a:moveTo>
                  <a:lnTo>
                    <a:pt x="166370" y="0"/>
                  </a:lnTo>
                  <a:lnTo>
                    <a:pt x="166370" y="1270"/>
                  </a:lnTo>
                  <a:lnTo>
                    <a:pt x="165100" y="1270"/>
                  </a:lnTo>
                  <a:lnTo>
                    <a:pt x="165100" y="6350"/>
                  </a:lnTo>
                  <a:lnTo>
                    <a:pt x="163830" y="6350"/>
                  </a:lnTo>
                  <a:lnTo>
                    <a:pt x="163830" y="7620"/>
                  </a:lnTo>
                  <a:lnTo>
                    <a:pt x="271780" y="7620"/>
                  </a:lnTo>
                  <a:lnTo>
                    <a:pt x="271780" y="6350"/>
                  </a:lnTo>
                  <a:lnTo>
                    <a:pt x="273050" y="6350"/>
                  </a:lnTo>
                  <a:lnTo>
                    <a:pt x="273050" y="1270"/>
                  </a:lnTo>
                  <a:lnTo>
                    <a:pt x="274320" y="1270"/>
                  </a:lnTo>
                  <a:lnTo>
                    <a:pt x="274320" y="0"/>
                  </a:lnTo>
                  <a:close/>
                </a:path>
              </a:pathLst>
            </a:custGeom>
            <a:solidFill>
              <a:srgbClr val="004E6E"/>
            </a:solidFill>
          </p:spPr>
          <p:txBody>
            <a:bodyPr wrap="square" lIns="0" tIns="0" rIns="0" bIns="0" rtlCol="0"/>
            <a:lstStyle/>
            <a:p>
              <a:endParaRPr/>
            </a:p>
          </p:txBody>
        </p:sp>
        <p:sp>
          <p:nvSpPr>
            <p:cNvPr id="162" name="object 162"/>
            <p:cNvSpPr/>
            <p:nvPr/>
          </p:nvSpPr>
          <p:spPr>
            <a:xfrm>
              <a:off x="4555490" y="3233419"/>
              <a:ext cx="271780" cy="7620"/>
            </a:xfrm>
            <a:custGeom>
              <a:avLst/>
              <a:gdLst/>
              <a:ahLst/>
              <a:cxnLst/>
              <a:rect l="l" t="t" r="r" b="b"/>
              <a:pathLst>
                <a:path w="271779" h="7619">
                  <a:moveTo>
                    <a:pt x="128270" y="0"/>
                  </a:moveTo>
                  <a:lnTo>
                    <a:pt x="0" y="0"/>
                  </a:lnTo>
                  <a:lnTo>
                    <a:pt x="0" y="7620"/>
                  </a:lnTo>
                  <a:lnTo>
                    <a:pt x="128270" y="7620"/>
                  </a:lnTo>
                  <a:lnTo>
                    <a:pt x="128270" y="0"/>
                  </a:lnTo>
                  <a:close/>
                </a:path>
                <a:path w="271779" h="7619">
                  <a:moveTo>
                    <a:pt x="271780" y="0"/>
                  </a:moveTo>
                  <a:lnTo>
                    <a:pt x="163830" y="0"/>
                  </a:lnTo>
                  <a:lnTo>
                    <a:pt x="163830" y="3810"/>
                  </a:lnTo>
                  <a:lnTo>
                    <a:pt x="162560" y="3810"/>
                  </a:lnTo>
                  <a:lnTo>
                    <a:pt x="162560" y="7620"/>
                  </a:lnTo>
                  <a:lnTo>
                    <a:pt x="270510" y="7620"/>
                  </a:lnTo>
                  <a:lnTo>
                    <a:pt x="270510" y="3810"/>
                  </a:lnTo>
                  <a:lnTo>
                    <a:pt x="271780" y="3810"/>
                  </a:lnTo>
                  <a:lnTo>
                    <a:pt x="271780" y="0"/>
                  </a:lnTo>
                  <a:close/>
                </a:path>
              </a:pathLst>
            </a:custGeom>
            <a:solidFill>
              <a:srgbClr val="00506F"/>
            </a:solidFill>
          </p:spPr>
          <p:txBody>
            <a:bodyPr wrap="square" lIns="0" tIns="0" rIns="0" bIns="0" rtlCol="0"/>
            <a:lstStyle/>
            <a:p>
              <a:endParaRPr/>
            </a:p>
          </p:txBody>
        </p:sp>
        <p:sp>
          <p:nvSpPr>
            <p:cNvPr id="163" name="object 163"/>
            <p:cNvSpPr/>
            <p:nvPr/>
          </p:nvSpPr>
          <p:spPr>
            <a:xfrm>
              <a:off x="4555490" y="3241039"/>
              <a:ext cx="270510" cy="6350"/>
            </a:xfrm>
            <a:custGeom>
              <a:avLst/>
              <a:gdLst/>
              <a:ahLst/>
              <a:cxnLst/>
              <a:rect l="l" t="t" r="r" b="b"/>
              <a:pathLst>
                <a:path w="270510" h="6350">
                  <a:moveTo>
                    <a:pt x="128270" y="0"/>
                  </a:moveTo>
                  <a:lnTo>
                    <a:pt x="0" y="0"/>
                  </a:lnTo>
                  <a:lnTo>
                    <a:pt x="0" y="6350"/>
                  </a:lnTo>
                  <a:lnTo>
                    <a:pt x="128270" y="6350"/>
                  </a:lnTo>
                  <a:lnTo>
                    <a:pt x="128270" y="0"/>
                  </a:lnTo>
                  <a:close/>
                </a:path>
                <a:path w="270510" h="6350">
                  <a:moveTo>
                    <a:pt x="270510" y="0"/>
                  </a:moveTo>
                  <a:lnTo>
                    <a:pt x="161290" y="0"/>
                  </a:lnTo>
                  <a:lnTo>
                    <a:pt x="161290" y="1270"/>
                  </a:lnTo>
                  <a:lnTo>
                    <a:pt x="161290" y="5080"/>
                  </a:lnTo>
                  <a:lnTo>
                    <a:pt x="160020" y="5080"/>
                  </a:lnTo>
                  <a:lnTo>
                    <a:pt x="160020" y="6350"/>
                  </a:lnTo>
                  <a:lnTo>
                    <a:pt x="269240" y="6350"/>
                  </a:lnTo>
                  <a:lnTo>
                    <a:pt x="269240" y="5080"/>
                  </a:lnTo>
                  <a:lnTo>
                    <a:pt x="269240" y="1270"/>
                  </a:lnTo>
                  <a:lnTo>
                    <a:pt x="270510" y="1270"/>
                  </a:lnTo>
                  <a:lnTo>
                    <a:pt x="270510" y="0"/>
                  </a:lnTo>
                  <a:close/>
                </a:path>
              </a:pathLst>
            </a:custGeom>
            <a:solidFill>
              <a:srgbClr val="00526F"/>
            </a:solidFill>
          </p:spPr>
          <p:txBody>
            <a:bodyPr wrap="square" lIns="0" tIns="0" rIns="0" bIns="0" rtlCol="0"/>
            <a:lstStyle/>
            <a:p>
              <a:endParaRPr/>
            </a:p>
          </p:txBody>
        </p:sp>
        <p:sp>
          <p:nvSpPr>
            <p:cNvPr id="164" name="object 164"/>
            <p:cNvSpPr/>
            <p:nvPr/>
          </p:nvSpPr>
          <p:spPr>
            <a:xfrm>
              <a:off x="4555490" y="3247389"/>
              <a:ext cx="267970" cy="7620"/>
            </a:xfrm>
            <a:custGeom>
              <a:avLst/>
              <a:gdLst/>
              <a:ahLst/>
              <a:cxnLst/>
              <a:rect l="l" t="t" r="r" b="b"/>
              <a:pathLst>
                <a:path w="267970" h="7620">
                  <a:moveTo>
                    <a:pt x="128270" y="0"/>
                  </a:moveTo>
                  <a:lnTo>
                    <a:pt x="0" y="0"/>
                  </a:lnTo>
                  <a:lnTo>
                    <a:pt x="0" y="7620"/>
                  </a:lnTo>
                  <a:lnTo>
                    <a:pt x="128270" y="7620"/>
                  </a:lnTo>
                  <a:lnTo>
                    <a:pt x="128270" y="0"/>
                  </a:lnTo>
                  <a:close/>
                </a:path>
                <a:path w="267970" h="7620">
                  <a:moveTo>
                    <a:pt x="267970" y="0"/>
                  </a:moveTo>
                  <a:lnTo>
                    <a:pt x="160020" y="0"/>
                  </a:lnTo>
                  <a:lnTo>
                    <a:pt x="160020" y="3810"/>
                  </a:lnTo>
                  <a:lnTo>
                    <a:pt x="158750" y="3810"/>
                  </a:lnTo>
                  <a:lnTo>
                    <a:pt x="158750" y="5080"/>
                  </a:lnTo>
                  <a:lnTo>
                    <a:pt x="158750" y="7620"/>
                  </a:lnTo>
                  <a:lnTo>
                    <a:pt x="266700" y="7620"/>
                  </a:lnTo>
                  <a:lnTo>
                    <a:pt x="266700" y="5080"/>
                  </a:lnTo>
                  <a:lnTo>
                    <a:pt x="267970" y="5080"/>
                  </a:lnTo>
                  <a:lnTo>
                    <a:pt x="267970" y="3810"/>
                  </a:lnTo>
                  <a:lnTo>
                    <a:pt x="267970" y="0"/>
                  </a:lnTo>
                  <a:close/>
                </a:path>
              </a:pathLst>
            </a:custGeom>
            <a:solidFill>
              <a:srgbClr val="005370"/>
            </a:solidFill>
          </p:spPr>
          <p:txBody>
            <a:bodyPr wrap="square" lIns="0" tIns="0" rIns="0" bIns="0" rtlCol="0"/>
            <a:lstStyle/>
            <a:p>
              <a:endParaRPr/>
            </a:p>
          </p:txBody>
        </p:sp>
        <p:sp>
          <p:nvSpPr>
            <p:cNvPr id="165" name="object 165"/>
            <p:cNvSpPr/>
            <p:nvPr/>
          </p:nvSpPr>
          <p:spPr>
            <a:xfrm>
              <a:off x="4555490" y="3255009"/>
              <a:ext cx="266700" cy="7620"/>
            </a:xfrm>
            <a:custGeom>
              <a:avLst/>
              <a:gdLst/>
              <a:ahLst/>
              <a:cxnLst/>
              <a:rect l="l" t="t" r="r" b="b"/>
              <a:pathLst>
                <a:path w="266700" h="7620">
                  <a:moveTo>
                    <a:pt x="128270" y="0"/>
                  </a:moveTo>
                  <a:lnTo>
                    <a:pt x="0" y="0"/>
                  </a:lnTo>
                  <a:lnTo>
                    <a:pt x="0" y="7620"/>
                  </a:lnTo>
                  <a:lnTo>
                    <a:pt x="128270" y="7620"/>
                  </a:lnTo>
                  <a:lnTo>
                    <a:pt x="128270" y="0"/>
                  </a:lnTo>
                  <a:close/>
                </a:path>
                <a:path w="266700" h="7620">
                  <a:moveTo>
                    <a:pt x="266700" y="0"/>
                  </a:moveTo>
                  <a:lnTo>
                    <a:pt x="158750" y="0"/>
                  </a:lnTo>
                  <a:lnTo>
                    <a:pt x="158750" y="1270"/>
                  </a:lnTo>
                  <a:lnTo>
                    <a:pt x="157480" y="1270"/>
                  </a:lnTo>
                  <a:lnTo>
                    <a:pt x="157480" y="2540"/>
                  </a:lnTo>
                  <a:lnTo>
                    <a:pt x="157480" y="5080"/>
                  </a:lnTo>
                  <a:lnTo>
                    <a:pt x="156210" y="5080"/>
                  </a:lnTo>
                  <a:lnTo>
                    <a:pt x="156210" y="7620"/>
                  </a:lnTo>
                  <a:lnTo>
                    <a:pt x="265430" y="7620"/>
                  </a:lnTo>
                  <a:lnTo>
                    <a:pt x="265430" y="5080"/>
                  </a:lnTo>
                  <a:lnTo>
                    <a:pt x="265430" y="2540"/>
                  </a:lnTo>
                  <a:lnTo>
                    <a:pt x="266700" y="2540"/>
                  </a:lnTo>
                  <a:lnTo>
                    <a:pt x="266700" y="1270"/>
                  </a:lnTo>
                  <a:lnTo>
                    <a:pt x="266700" y="0"/>
                  </a:lnTo>
                  <a:close/>
                </a:path>
              </a:pathLst>
            </a:custGeom>
            <a:solidFill>
              <a:srgbClr val="005571"/>
            </a:solidFill>
          </p:spPr>
          <p:txBody>
            <a:bodyPr wrap="square" lIns="0" tIns="0" rIns="0" bIns="0" rtlCol="0"/>
            <a:lstStyle/>
            <a:p>
              <a:endParaRPr/>
            </a:p>
          </p:txBody>
        </p:sp>
        <p:sp>
          <p:nvSpPr>
            <p:cNvPr id="166" name="object 166"/>
            <p:cNvSpPr/>
            <p:nvPr/>
          </p:nvSpPr>
          <p:spPr>
            <a:xfrm>
              <a:off x="4555490" y="3262629"/>
              <a:ext cx="264160" cy="6350"/>
            </a:xfrm>
            <a:custGeom>
              <a:avLst/>
              <a:gdLst/>
              <a:ahLst/>
              <a:cxnLst/>
              <a:rect l="l" t="t" r="r" b="b"/>
              <a:pathLst>
                <a:path w="264160" h="6350">
                  <a:moveTo>
                    <a:pt x="128257" y="0"/>
                  </a:moveTo>
                  <a:lnTo>
                    <a:pt x="0" y="0"/>
                  </a:lnTo>
                  <a:lnTo>
                    <a:pt x="0" y="6350"/>
                  </a:lnTo>
                  <a:lnTo>
                    <a:pt x="128257" y="6350"/>
                  </a:lnTo>
                  <a:lnTo>
                    <a:pt x="128257" y="0"/>
                  </a:lnTo>
                  <a:close/>
                </a:path>
                <a:path w="264160" h="6350">
                  <a:moveTo>
                    <a:pt x="264160" y="0"/>
                  </a:moveTo>
                  <a:lnTo>
                    <a:pt x="156210" y="0"/>
                  </a:lnTo>
                  <a:lnTo>
                    <a:pt x="156210" y="2540"/>
                  </a:lnTo>
                  <a:lnTo>
                    <a:pt x="154940" y="2540"/>
                  </a:lnTo>
                  <a:lnTo>
                    <a:pt x="154940" y="5080"/>
                  </a:lnTo>
                  <a:lnTo>
                    <a:pt x="154940" y="6350"/>
                  </a:lnTo>
                  <a:lnTo>
                    <a:pt x="262890" y="6350"/>
                  </a:lnTo>
                  <a:lnTo>
                    <a:pt x="262890" y="5080"/>
                  </a:lnTo>
                  <a:lnTo>
                    <a:pt x="264160" y="5080"/>
                  </a:lnTo>
                  <a:lnTo>
                    <a:pt x="264160" y="2540"/>
                  </a:lnTo>
                  <a:lnTo>
                    <a:pt x="264160" y="0"/>
                  </a:lnTo>
                  <a:close/>
                </a:path>
              </a:pathLst>
            </a:custGeom>
            <a:solidFill>
              <a:srgbClr val="005771"/>
            </a:solidFill>
          </p:spPr>
          <p:txBody>
            <a:bodyPr wrap="square" lIns="0" tIns="0" rIns="0" bIns="0" rtlCol="0"/>
            <a:lstStyle/>
            <a:p>
              <a:endParaRPr/>
            </a:p>
          </p:txBody>
        </p:sp>
        <p:sp>
          <p:nvSpPr>
            <p:cNvPr id="167" name="object 167"/>
            <p:cNvSpPr/>
            <p:nvPr/>
          </p:nvSpPr>
          <p:spPr>
            <a:xfrm>
              <a:off x="4555490" y="3268979"/>
              <a:ext cx="262890" cy="7620"/>
            </a:xfrm>
            <a:custGeom>
              <a:avLst/>
              <a:gdLst/>
              <a:ahLst/>
              <a:cxnLst/>
              <a:rect l="l" t="t" r="r" b="b"/>
              <a:pathLst>
                <a:path w="262889" h="7620">
                  <a:moveTo>
                    <a:pt x="128270" y="6362"/>
                  </a:moveTo>
                  <a:lnTo>
                    <a:pt x="0" y="6362"/>
                  </a:lnTo>
                  <a:lnTo>
                    <a:pt x="0" y="7620"/>
                  </a:lnTo>
                  <a:lnTo>
                    <a:pt x="128270" y="7620"/>
                  </a:lnTo>
                  <a:lnTo>
                    <a:pt x="128270" y="6362"/>
                  </a:lnTo>
                  <a:close/>
                </a:path>
                <a:path w="262889" h="7620">
                  <a:moveTo>
                    <a:pt x="128270" y="0"/>
                  </a:moveTo>
                  <a:lnTo>
                    <a:pt x="0" y="0"/>
                  </a:lnTo>
                  <a:lnTo>
                    <a:pt x="0" y="6350"/>
                  </a:lnTo>
                  <a:lnTo>
                    <a:pt x="128270" y="6350"/>
                  </a:lnTo>
                  <a:lnTo>
                    <a:pt x="128270" y="0"/>
                  </a:lnTo>
                  <a:close/>
                </a:path>
                <a:path w="262889" h="7620">
                  <a:moveTo>
                    <a:pt x="261620" y="6362"/>
                  </a:moveTo>
                  <a:lnTo>
                    <a:pt x="152400" y="6362"/>
                  </a:lnTo>
                  <a:lnTo>
                    <a:pt x="152400" y="7620"/>
                  </a:lnTo>
                  <a:lnTo>
                    <a:pt x="261620" y="7620"/>
                  </a:lnTo>
                  <a:lnTo>
                    <a:pt x="261620" y="6362"/>
                  </a:lnTo>
                  <a:close/>
                </a:path>
                <a:path w="262889" h="7620">
                  <a:moveTo>
                    <a:pt x="262890" y="0"/>
                  </a:moveTo>
                  <a:lnTo>
                    <a:pt x="154940" y="0"/>
                  </a:lnTo>
                  <a:lnTo>
                    <a:pt x="154940" y="1270"/>
                  </a:lnTo>
                  <a:lnTo>
                    <a:pt x="153670" y="1270"/>
                  </a:lnTo>
                  <a:lnTo>
                    <a:pt x="153670" y="3810"/>
                  </a:lnTo>
                  <a:lnTo>
                    <a:pt x="153670" y="6350"/>
                  </a:lnTo>
                  <a:lnTo>
                    <a:pt x="261620" y="6350"/>
                  </a:lnTo>
                  <a:lnTo>
                    <a:pt x="261620" y="3810"/>
                  </a:lnTo>
                  <a:lnTo>
                    <a:pt x="262890" y="3810"/>
                  </a:lnTo>
                  <a:lnTo>
                    <a:pt x="262890" y="1270"/>
                  </a:lnTo>
                  <a:lnTo>
                    <a:pt x="262890" y="0"/>
                  </a:lnTo>
                  <a:close/>
                </a:path>
              </a:pathLst>
            </a:custGeom>
            <a:solidFill>
              <a:srgbClr val="005872"/>
            </a:solidFill>
          </p:spPr>
          <p:txBody>
            <a:bodyPr wrap="square" lIns="0" tIns="0" rIns="0" bIns="0" rtlCol="0"/>
            <a:lstStyle/>
            <a:p>
              <a:endParaRPr/>
            </a:p>
          </p:txBody>
        </p:sp>
        <p:sp>
          <p:nvSpPr>
            <p:cNvPr id="168" name="object 168"/>
            <p:cNvSpPr/>
            <p:nvPr/>
          </p:nvSpPr>
          <p:spPr>
            <a:xfrm>
              <a:off x="4555490" y="3276599"/>
              <a:ext cx="261620" cy="7620"/>
            </a:xfrm>
            <a:custGeom>
              <a:avLst/>
              <a:gdLst/>
              <a:ahLst/>
              <a:cxnLst/>
              <a:rect l="l" t="t" r="r" b="b"/>
              <a:pathLst>
                <a:path w="261620" h="7620">
                  <a:moveTo>
                    <a:pt x="128270" y="0"/>
                  </a:moveTo>
                  <a:lnTo>
                    <a:pt x="0" y="0"/>
                  </a:lnTo>
                  <a:lnTo>
                    <a:pt x="0" y="7620"/>
                  </a:lnTo>
                  <a:lnTo>
                    <a:pt x="128270" y="7620"/>
                  </a:lnTo>
                  <a:lnTo>
                    <a:pt x="128270" y="0"/>
                  </a:lnTo>
                  <a:close/>
                </a:path>
                <a:path w="261620" h="7620">
                  <a:moveTo>
                    <a:pt x="261620" y="0"/>
                  </a:moveTo>
                  <a:lnTo>
                    <a:pt x="152400" y="0"/>
                  </a:lnTo>
                  <a:lnTo>
                    <a:pt x="152400" y="1270"/>
                  </a:lnTo>
                  <a:lnTo>
                    <a:pt x="152400" y="2540"/>
                  </a:lnTo>
                  <a:lnTo>
                    <a:pt x="151130" y="2540"/>
                  </a:lnTo>
                  <a:lnTo>
                    <a:pt x="151130" y="6350"/>
                  </a:lnTo>
                  <a:lnTo>
                    <a:pt x="151130" y="7620"/>
                  </a:lnTo>
                  <a:lnTo>
                    <a:pt x="259080" y="7620"/>
                  </a:lnTo>
                  <a:lnTo>
                    <a:pt x="259080" y="6350"/>
                  </a:lnTo>
                  <a:lnTo>
                    <a:pt x="260350" y="6350"/>
                  </a:lnTo>
                  <a:lnTo>
                    <a:pt x="260350" y="2540"/>
                  </a:lnTo>
                  <a:lnTo>
                    <a:pt x="260350" y="1270"/>
                  </a:lnTo>
                  <a:lnTo>
                    <a:pt x="261620" y="1270"/>
                  </a:lnTo>
                  <a:lnTo>
                    <a:pt x="261620" y="0"/>
                  </a:lnTo>
                  <a:close/>
                </a:path>
              </a:pathLst>
            </a:custGeom>
            <a:solidFill>
              <a:srgbClr val="005A72"/>
            </a:solidFill>
          </p:spPr>
          <p:txBody>
            <a:bodyPr wrap="square" lIns="0" tIns="0" rIns="0" bIns="0" rtlCol="0"/>
            <a:lstStyle/>
            <a:p>
              <a:endParaRPr/>
            </a:p>
          </p:txBody>
        </p:sp>
        <p:sp>
          <p:nvSpPr>
            <p:cNvPr id="169" name="object 169"/>
            <p:cNvSpPr/>
            <p:nvPr/>
          </p:nvSpPr>
          <p:spPr>
            <a:xfrm>
              <a:off x="4555490" y="3284219"/>
              <a:ext cx="259079" cy="6350"/>
            </a:xfrm>
            <a:custGeom>
              <a:avLst/>
              <a:gdLst/>
              <a:ahLst/>
              <a:cxnLst/>
              <a:rect l="l" t="t" r="r" b="b"/>
              <a:pathLst>
                <a:path w="259079" h="6350">
                  <a:moveTo>
                    <a:pt x="128270" y="0"/>
                  </a:moveTo>
                  <a:lnTo>
                    <a:pt x="0" y="0"/>
                  </a:lnTo>
                  <a:lnTo>
                    <a:pt x="0" y="6350"/>
                  </a:lnTo>
                  <a:lnTo>
                    <a:pt x="128270" y="6350"/>
                  </a:lnTo>
                  <a:lnTo>
                    <a:pt x="128270" y="0"/>
                  </a:lnTo>
                  <a:close/>
                </a:path>
                <a:path w="259079" h="6350">
                  <a:moveTo>
                    <a:pt x="259080" y="0"/>
                  </a:moveTo>
                  <a:lnTo>
                    <a:pt x="149860" y="0"/>
                  </a:lnTo>
                  <a:lnTo>
                    <a:pt x="149860" y="3810"/>
                  </a:lnTo>
                  <a:lnTo>
                    <a:pt x="149860" y="5080"/>
                  </a:lnTo>
                  <a:lnTo>
                    <a:pt x="148590" y="5080"/>
                  </a:lnTo>
                  <a:lnTo>
                    <a:pt x="148590" y="6350"/>
                  </a:lnTo>
                  <a:lnTo>
                    <a:pt x="257810" y="6350"/>
                  </a:lnTo>
                  <a:lnTo>
                    <a:pt x="257810" y="5080"/>
                  </a:lnTo>
                  <a:lnTo>
                    <a:pt x="257810" y="3810"/>
                  </a:lnTo>
                  <a:lnTo>
                    <a:pt x="259080" y="3810"/>
                  </a:lnTo>
                  <a:lnTo>
                    <a:pt x="259080" y="0"/>
                  </a:lnTo>
                  <a:close/>
                </a:path>
              </a:pathLst>
            </a:custGeom>
            <a:solidFill>
              <a:srgbClr val="005C73"/>
            </a:solidFill>
          </p:spPr>
          <p:txBody>
            <a:bodyPr wrap="square" lIns="0" tIns="0" rIns="0" bIns="0" rtlCol="0"/>
            <a:lstStyle/>
            <a:p>
              <a:endParaRPr/>
            </a:p>
          </p:txBody>
        </p:sp>
        <p:sp>
          <p:nvSpPr>
            <p:cNvPr id="170" name="object 170"/>
            <p:cNvSpPr/>
            <p:nvPr/>
          </p:nvSpPr>
          <p:spPr>
            <a:xfrm>
              <a:off x="4555490" y="3290569"/>
              <a:ext cx="257810" cy="7620"/>
            </a:xfrm>
            <a:custGeom>
              <a:avLst/>
              <a:gdLst/>
              <a:ahLst/>
              <a:cxnLst/>
              <a:rect l="l" t="t" r="r" b="b"/>
              <a:pathLst>
                <a:path w="257810" h="7620">
                  <a:moveTo>
                    <a:pt x="128270" y="0"/>
                  </a:moveTo>
                  <a:lnTo>
                    <a:pt x="0" y="0"/>
                  </a:lnTo>
                  <a:lnTo>
                    <a:pt x="0" y="7620"/>
                  </a:lnTo>
                  <a:lnTo>
                    <a:pt x="128270" y="7620"/>
                  </a:lnTo>
                  <a:lnTo>
                    <a:pt x="128270" y="0"/>
                  </a:lnTo>
                  <a:close/>
                </a:path>
                <a:path w="257810" h="7620">
                  <a:moveTo>
                    <a:pt x="257810" y="0"/>
                  </a:moveTo>
                  <a:lnTo>
                    <a:pt x="148590" y="0"/>
                  </a:lnTo>
                  <a:lnTo>
                    <a:pt x="148590" y="2540"/>
                  </a:lnTo>
                  <a:lnTo>
                    <a:pt x="148590" y="3810"/>
                  </a:lnTo>
                  <a:lnTo>
                    <a:pt x="147320" y="3810"/>
                  </a:lnTo>
                  <a:lnTo>
                    <a:pt x="147320" y="7620"/>
                  </a:lnTo>
                  <a:lnTo>
                    <a:pt x="256540" y="7620"/>
                  </a:lnTo>
                  <a:lnTo>
                    <a:pt x="256540" y="3810"/>
                  </a:lnTo>
                  <a:lnTo>
                    <a:pt x="256540" y="2540"/>
                  </a:lnTo>
                  <a:lnTo>
                    <a:pt x="257810" y="2540"/>
                  </a:lnTo>
                  <a:lnTo>
                    <a:pt x="257810" y="0"/>
                  </a:lnTo>
                  <a:close/>
                </a:path>
              </a:pathLst>
            </a:custGeom>
            <a:solidFill>
              <a:srgbClr val="005E73"/>
            </a:solidFill>
          </p:spPr>
          <p:txBody>
            <a:bodyPr wrap="square" lIns="0" tIns="0" rIns="0" bIns="0" rtlCol="0"/>
            <a:lstStyle/>
            <a:p>
              <a:endParaRPr/>
            </a:p>
          </p:txBody>
        </p:sp>
        <p:sp>
          <p:nvSpPr>
            <p:cNvPr id="171" name="object 171"/>
            <p:cNvSpPr/>
            <p:nvPr/>
          </p:nvSpPr>
          <p:spPr>
            <a:xfrm>
              <a:off x="4555490" y="3298189"/>
              <a:ext cx="255270" cy="7620"/>
            </a:xfrm>
            <a:custGeom>
              <a:avLst/>
              <a:gdLst/>
              <a:ahLst/>
              <a:cxnLst/>
              <a:rect l="l" t="t" r="r" b="b"/>
              <a:pathLst>
                <a:path w="255270" h="7620">
                  <a:moveTo>
                    <a:pt x="128257" y="0"/>
                  </a:moveTo>
                  <a:lnTo>
                    <a:pt x="0" y="0"/>
                  </a:lnTo>
                  <a:lnTo>
                    <a:pt x="0" y="7620"/>
                  </a:lnTo>
                  <a:lnTo>
                    <a:pt x="128257" y="7620"/>
                  </a:lnTo>
                  <a:lnTo>
                    <a:pt x="128257" y="0"/>
                  </a:lnTo>
                  <a:close/>
                </a:path>
                <a:path w="255270" h="7620">
                  <a:moveTo>
                    <a:pt x="255270" y="12"/>
                  </a:moveTo>
                  <a:lnTo>
                    <a:pt x="146050" y="12"/>
                  </a:lnTo>
                  <a:lnTo>
                    <a:pt x="146050" y="5080"/>
                  </a:lnTo>
                  <a:lnTo>
                    <a:pt x="144780" y="5080"/>
                  </a:lnTo>
                  <a:lnTo>
                    <a:pt x="144780" y="7620"/>
                  </a:lnTo>
                  <a:lnTo>
                    <a:pt x="254000" y="7620"/>
                  </a:lnTo>
                  <a:lnTo>
                    <a:pt x="254000" y="5080"/>
                  </a:lnTo>
                  <a:lnTo>
                    <a:pt x="255270" y="5080"/>
                  </a:lnTo>
                  <a:lnTo>
                    <a:pt x="255270" y="12"/>
                  </a:lnTo>
                  <a:close/>
                </a:path>
              </a:pathLst>
            </a:custGeom>
            <a:solidFill>
              <a:srgbClr val="005F74"/>
            </a:solidFill>
          </p:spPr>
          <p:txBody>
            <a:bodyPr wrap="square" lIns="0" tIns="0" rIns="0" bIns="0" rtlCol="0"/>
            <a:lstStyle/>
            <a:p>
              <a:endParaRPr/>
            </a:p>
          </p:txBody>
        </p:sp>
        <p:sp>
          <p:nvSpPr>
            <p:cNvPr id="172" name="object 172"/>
            <p:cNvSpPr/>
            <p:nvPr/>
          </p:nvSpPr>
          <p:spPr>
            <a:xfrm>
              <a:off x="4555490" y="3305809"/>
              <a:ext cx="254000" cy="6350"/>
            </a:xfrm>
            <a:custGeom>
              <a:avLst/>
              <a:gdLst/>
              <a:ahLst/>
              <a:cxnLst/>
              <a:rect l="l" t="t" r="r" b="b"/>
              <a:pathLst>
                <a:path w="254000" h="6350">
                  <a:moveTo>
                    <a:pt x="128270" y="0"/>
                  </a:moveTo>
                  <a:lnTo>
                    <a:pt x="0" y="0"/>
                  </a:lnTo>
                  <a:lnTo>
                    <a:pt x="0" y="6350"/>
                  </a:lnTo>
                  <a:lnTo>
                    <a:pt x="128270" y="6350"/>
                  </a:lnTo>
                  <a:lnTo>
                    <a:pt x="128270" y="0"/>
                  </a:lnTo>
                  <a:close/>
                </a:path>
                <a:path w="254000" h="6350">
                  <a:moveTo>
                    <a:pt x="254000" y="0"/>
                  </a:moveTo>
                  <a:lnTo>
                    <a:pt x="144780" y="0"/>
                  </a:lnTo>
                  <a:lnTo>
                    <a:pt x="144780" y="2540"/>
                  </a:lnTo>
                  <a:lnTo>
                    <a:pt x="143510" y="2540"/>
                  </a:lnTo>
                  <a:lnTo>
                    <a:pt x="143510" y="6350"/>
                  </a:lnTo>
                  <a:lnTo>
                    <a:pt x="252730" y="6350"/>
                  </a:lnTo>
                  <a:lnTo>
                    <a:pt x="252730" y="2540"/>
                  </a:lnTo>
                  <a:lnTo>
                    <a:pt x="254000" y="2540"/>
                  </a:lnTo>
                  <a:lnTo>
                    <a:pt x="254000" y="0"/>
                  </a:lnTo>
                  <a:close/>
                </a:path>
              </a:pathLst>
            </a:custGeom>
            <a:solidFill>
              <a:srgbClr val="006175"/>
            </a:solidFill>
          </p:spPr>
          <p:txBody>
            <a:bodyPr wrap="square" lIns="0" tIns="0" rIns="0" bIns="0" rtlCol="0"/>
            <a:lstStyle/>
            <a:p>
              <a:endParaRPr/>
            </a:p>
          </p:txBody>
        </p:sp>
        <p:sp>
          <p:nvSpPr>
            <p:cNvPr id="173" name="object 173"/>
            <p:cNvSpPr/>
            <p:nvPr/>
          </p:nvSpPr>
          <p:spPr>
            <a:xfrm>
              <a:off x="4555490" y="3312159"/>
              <a:ext cx="252729" cy="7620"/>
            </a:xfrm>
            <a:custGeom>
              <a:avLst/>
              <a:gdLst/>
              <a:ahLst/>
              <a:cxnLst/>
              <a:rect l="l" t="t" r="r" b="b"/>
              <a:pathLst>
                <a:path w="252729" h="7620">
                  <a:moveTo>
                    <a:pt x="128270" y="0"/>
                  </a:moveTo>
                  <a:lnTo>
                    <a:pt x="0" y="0"/>
                  </a:lnTo>
                  <a:lnTo>
                    <a:pt x="0" y="7620"/>
                  </a:lnTo>
                  <a:lnTo>
                    <a:pt x="128270" y="7620"/>
                  </a:lnTo>
                  <a:lnTo>
                    <a:pt x="128270" y="0"/>
                  </a:lnTo>
                  <a:close/>
                </a:path>
                <a:path w="252729" h="7620">
                  <a:moveTo>
                    <a:pt x="252730" y="0"/>
                  </a:moveTo>
                  <a:lnTo>
                    <a:pt x="143510" y="0"/>
                  </a:lnTo>
                  <a:lnTo>
                    <a:pt x="143510" y="1270"/>
                  </a:lnTo>
                  <a:lnTo>
                    <a:pt x="142240" y="1270"/>
                  </a:lnTo>
                  <a:lnTo>
                    <a:pt x="142240" y="5080"/>
                  </a:lnTo>
                  <a:lnTo>
                    <a:pt x="140970" y="5080"/>
                  </a:lnTo>
                  <a:lnTo>
                    <a:pt x="140970" y="6350"/>
                  </a:lnTo>
                  <a:lnTo>
                    <a:pt x="140970" y="7620"/>
                  </a:lnTo>
                  <a:lnTo>
                    <a:pt x="250190" y="7620"/>
                  </a:lnTo>
                  <a:lnTo>
                    <a:pt x="250190" y="6350"/>
                  </a:lnTo>
                  <a:lnTo>
                    <a:pt x="251460" y="6350"/>
                  </a:lnTo>
                  <a:lnTo>
                    <a:pt x="251460" y="5080"/>
                  </a:lnTo>
                  <a:lnTo>
                    <a:pt x="251460" y="1270"/>
                  </a:lnTo>
                  <a:lnTo>
                    <a:pt x="252730" y="1270"/>
                  </a:lnTo>
                  <a:lnTo>
                    <a:pt x="252730" y="0"/>
                  </a:lnTo>
                  <a:close/>
                </a:path>
              </a:pathLst>
            </a:custGeom>
            <a:solidFill>
              <a:srgbClr val="006375"/>
            </a:solidFill>
          </p:spPr>
          <p:txBody>
            <a:bodyPr wrap="square" lIns="0" tIns="0" rIns="0" bIns="0" rtlCol="0"/>
            <a:lstStyle/>
            <a:p>
              <a:endParaRPr/>
            </a:p>
          </p:txBody>
        </p:sp>
        <p:sp>
          <p:nvSpPr>
            <p:cNvPr id="174" name="object 174"/>
            <p:cNvSpPr/>
            <p:nvPr/>
          </p:nvSpPr>
          <p:spPr>
            <a:xfrm>
              <a:off x="4555490" y="3319779"/>
              <a:ext cx="250190" cy="6350"/>
            </a:xfrm>
            <a:custGeom>
              <a:avLst/>
              <a:gdLst/>
              <a:ahLst/>
              <a:cxnLst/>
              <a:rect l="l" t="t" r="r" b="b"/>
              <a:pathLst>
                <a:path w="250189" h="6350">
                  <a:moveTo>
                    <a:pt x="128270" y="0"/>
                  </a:moveTo>
                  <a:lnTo>
                    <a:pt x="0" y="0"/>
                  </a:lnTo>
                  <a:lnTo>
                    <a:pt x="0" y="6350"/>
                  </a:lnTo>
                  <a:lnTo>
                    <a:pt x="128270" y="6350"/>
                  </a:lnTo>
                  <a:lnTo>
                    <a:pt x="128270" y="0"/>
                  </a:lnTo>
                  <a:close/>
                </a:path>
                <a:path w="250189" h="6350">
                  <a:moveTo>
                    <a:pt x="250190" y="0"/>
                  </a:moveTo>
                  <a:lnTo>
                    <a:pt x="140970" y="0"/>
                  </a:lnTo>
                  <a:lnTo>
                    <a:pt x="140970" y="2540"/>
                  </a:lnTo>
                  <a:lnTo>
                    <a:pt x="139700" y="2540"/>
                  </a:lnTo>
                  <a:lnTo>
                    <a:pt x="139700" y="3810"/>
                  </a:lnTo>
                  <a:lnTo>
                    <a:pt x="139700" y="6350"/>
                  </a:lnTo>
                  <a:lnTo>
                    <a:pt x="248920" y="6350"/>
                  </a:lnTo>
                  <a:lnTo>
                    <a:pt x="248920" y="3810"/>
                  </a:lnTo>
                  <a:lnTo>
                    <a:pt x="250190" y="3810"/>
                  </a:lnTo>
                  <a:lnTo>
                    <a:pt x="250190" y="2540"/>
                  </a:lnTo>
                  <a:lnTo>
                    <a:pt x="250190" y="0"/>
                  </a:lnTo>
                  <a:close/>
                </a:path>
              </a:pathLst>
            </a:custGeom>
            <a:solidFill>
              <a:srgbClr val="006476"/>
            </a:solidFill>
          </p:spPr>
          <p:txBody>
            <a:bodyPr wrap="square" lIns="0" tIns="0" rIns="0" bIns="0" rtlCol="0"/>
            <a:lstStyle/>
            <a:p>
              <a:endParaRPr/>
            </a:p>
          </p:txBody>
        </p:sp>
        <p:sp>
          <p:nvSpPr>
            <p:cNvPr id="175" name="object 175"/>
            <p:cNvSpPr/>
            <p:nvPr/>
          </p:nvSpPr>
          <p:spPr>
            <a:xfrm>
              <a:off x="4555490" y="3326129"/>
              <a:ext cx="248920" cy="7620"/>
            </a:xfrm>
            <a:custGeom>
              <a:avLst/>
              <a:gdLst/>
              <a:ahLst/>
              <a:cxnLst/>
              <a:rect l="l" t="t" r="r" b="b"/>
              <a:pathLst>
                <a:path w="248920" h="7620">
                  <a:moveTo>
                    <a:pt x="128270" y="0"/>
                  </a:moveTo>
                  <a:lnTo>
                    <a:pt x="0" y="0"/>
                  </a:lnTo>
                  <a:lnTo>
                    <a:pt x="0" y="7620"/>
                  </a:lnTo>
                  <a:lnTo>
                    <a:pt x="128270" y="7620"/>
                  </a:lnTo>
                  <a:lnTo>
                    <a:pt x="128270" y="0"/>
                  </a:lnTo>
                  <a:close/>
                </a:path>
                <a:path w="248920" h="7620">
                  <a:moveTo>
                    <a:pt x="248920" y="0"/>
                  </a:moveTo>
                  <a:lnTo>
                    <a:pt x="139700" y="0"/>
                  </a:lnTo>
                  <a:lnTo>
                    <a:pt x="139700" y="1270"/>
                  </a:lnTo>
                  <a:lnTo>
                    <a:pt x="138430" y="1270"/>
                  </a:lnTo>
                  <a:lnTo>
                    <a:pt x="138430" y="2540"/>
                  </a:lnTo>
                  <a:lnTo>
                    <a:pt x="138430" y="6350"/>
                  </a:lnTo>
                  <a:lnTo>
                    <a:pt x="137160" y="6350"/>
                  </a:lnTo>
                  <a:lnTo>
                    <a:pt x="137160" y="7620"/>
                  </a:lnTo>
                  <a:lnTo>
                    <a:pt x="247650" y="7620"/>
                  </a:lnTo>
                  <a:lnTo>
                    <a:pt x="247650" y="6350"/>
                  </a:lnTo>
                  <a:lnTo>
                    <a:pt x="247650" y="2540"/>
                  </a:lnTo>
                  <a:lnTo>
                    <a:pt x="248920" y="2540"/>
                  </a:lnTo>
                  <a:lnTo>
                    <a:pt x="248920" y="1270"/>
                  </a:lnTo>
                  <a:lnTo>
                    <a:pt x="248920" y="0"/>
                  </a:lnTo>
                  <a:close/>
                </a:path>
              </a:pathLst>
            </a:custGeom>
            <a:solidFill>
              <a:srgbClr val="006676"/>
            </a:solidFill>
          </p:spPr>
          <p:txBody>
            <a:bodyPr wrap="square" lIns="0" tIns="0" rIns="0" bIns="0" rtlCol="0"/>
            <a:lstStyle/>
            <a:p>
              <a:endParaRPr/>
            </a:p>
          </p:txBody>
        </p:sp>
        <p:sp>
          <p:nvSpPr>
            <p:cNvPr id="176" name="object 176"/>
            <p:cNvSpPr/>
            <p:nvPr/>
          </p:nvSpPr>
          <p:spPr>
            <a:xfrm>
              <a:off x="4555490" y="3333749"/>
              <a:ext cx="246379" cy="7620"/>
            </a:xfrm>
            <a:custGeom>
              <a:avLst/>
              <a:gdLst/>
              <a:ahLst/>
              <a:cxnLst/>
              <a:rect l="l" t="t" r="r" b="b"/>
              <a:pathLst>
                <a:path w="246379" h="7620">
                  <a:moveTo>
                    <a:pt x="128270" y="5092"/>
                  </a:moveTo>
                  <a:lnTo>
                    <a:pt x="0" y="5092"/>
                  </a:lnTo>
                  <a:lnTo>
                    <a:pt x="0" y="7620"/>
                  </a:lnTo>
                  <a:lnTo>
                    <a:pt x="128270" y="7620"/>
                  </a:lnTo>
                  <a:lnTo>
                    <a:pt x="128270" y="5092"/>
                  </a:lnTo>
                  <a:close/>
                </a:path>
                <a:path w="246379" h="7620">
                  <a:moveTo>
                    <a:pt x="128270" y="0"/>
                  </a:moveTo>
                  <a:lnTo>
                    <a:pt x="0" y="0"/>
                  </a:lnTo>
                  <a:lnTo>
                    <a:pt x="0" y="5080"/>
                  </a:lnTo>
                  <a:lnTo>
                    <a:pt x="128270" y="5080"/>
                  </a:lnTo>
                  <a:lnTo>
                    <a:pt x="128270" y="0"/>
                  </a:lnTo>
                  <a:close/>
                </a:path>
                <a:path w="246379" h="7620">
                  <a:moveTo>
                    <a:pt x="245110" y="5092"/>
                  </a:moveTo>
                  <a:lnTo>
                    <a:pt x="135890" y="5092"/>
                  </a:lnTo>
                  <a:lnTo>
                    <a:pt x="135890" y="7620"/>
                  </a:lnTo>
                  <a:lnTo>
                    <a:pt x="245110" y="7620"/>
                  </a:lnTo>
                  <a:lnTo>
                    <a:pt x="245110" y="5092"/>
                  </a:lnTo>
                  <a:close/>
                </a:path>
                <a:path w="246379" h="7620">
                  <a:moveTo>
                    <a:pt x="246380" y="0"/>
                  </a:moveTo>
                  <a:lnTo>
                    <a:pt x="137160" y="0"/>
                  </a:lnTo>
                  <a:lnTo>
                    <a:pt x="137160" y="2540"/>
                  </a:lnTo>
                  <a:lnTo>
                    <a:pt x="135890" y="2540"/>
                  </a:lnTo>
                  <a:lnTo>
                    <a:pt x="135890" y="5080"/>
                  </a:lnTo>
                  <a:lnTo>
                    <a:pt x="246367" y="5080"/>
                  </a:lnTo>
                  <a:lnTo>
                    <a:pt x="246367" y="2540"/>
                  </a:lnTo>
                  <a:lnTo>
                    <a:pt x="246380" y="0"/>
                  </a:lnTo>
                  <a:close/>
                </a:path>
              </a:pathLst>
            </a:custGeom>
            <a:solidFill>
              <a:srgbClr val="006877"/>
            </a:solidFill>
          </p:spPr>
          <p:txBody>
            <a:bodyPr wrap="square" lIns="0" tIns="0" rIns="0" bIns="0" rtlCol="0"/>
            <a:lstStyle/>
            <a:p>
              <a:endParaRPr/>
            </a:p>
          </p:txBody>
        </p:sp>
        <p:sp>
          <p:nvSpPr>
            <p:cNvPr id="177" name="object 177"/>
            <p:cNvSpPr/>
            <p:nvPr/>
          </p:nvSpPr>
          <p:spPr>
            <a:xfrm>
              <a:off x="4555490" y="3341369"/>
              <a:ext cx="245110" cy="7620"/>
            </a:xfrm>
            <a:custGeom>
              <a:avLst/>
              <a:gdLst/>
              <a:ahLst/>
              <a:cxnLst/>
              <a:rect l="l" t="t" r="r" b="b"/>
              <a:pathLst>
                <a:path w="245110" h="7620">
                  <a:moveTo>
                    <a:pt x="128270" y="0"/>
                  </a:moveTo>
                  <a:lnTo>
                    <a:pt x="0" y="0"/>
                  </a:lnTo>
                  <a:lnTo>
                    <a:pt x="0" y="7620"/>
                  </a:lnTo>
                  <a:lnTo>
                    <a:pt x="128270" y="7620"/>
                  </a:lnTo>
                  <a:lnTo>
                    <a:pt x="128270" y="0"/>
                  </a:lnTo>
                  <a:close/>
                </a:path>
                <a:path w="245110" h="7620">
                  <a:moveTo>
                    <a:pt x="245110" y="0"/>
                  </a:moveTo>
                  <a:lnTo>
                    <a:pt x="134620" y="0"/>
                  </a:lnTo>
                  <a:lnTo>
                    <a:pt x="134620" y="2540"/>
                  </a:lnTo>
                  <a:lnTo>
                    <a:pt x="134620" y="5080"/>
                  </a:lnTo>
                  <a:lnTo>
                    <a:pt x="133350" y="5080"/>
                  </a:lnTo>
                  <a:lnTo>
                    <a:pt x="133350" y="7620"/>
                  </a:lnTo>
                  <a:lnTo>
                    <a:pt x="243840" y="7620"/>
                  </a:lnTo>
                  <a:lnTo>
                    <a:pt x="243840" y="5080"/>
                  </a:lnTo>
                  <a:lnTo>
                    <a:pt x="243840" y="2540"/>
                  </a:lnTo>
                  <a:lnTo>
                    <a:pt x="245110" y="2540"/>
                  </a:lnTo>
                  <a:lnTo>
                    <a:pt x="245110" y="0"/>
                  </a:lnTo>
                  <a:close/>
                </a:path>
              </a:pathLst>
            </a:custGeom>
            <a:solidFill>
              <a:srgbClr val="006977"/>
            </a:solidFill>
          </p:spPr>
          <p:txBody>
            <a:bodyPr wrap="square" lIns="0" tIns="0" rIns="0" bIns="0" rtlCol="0"/>
            <a:lstStyle/>
            <a:p>
              <a:endParaRPr/>
            </a:p>
          </p:txBody>
        </p:sp>
        <p:sp>
          <p:nvSpPr>
            <p:cNvPr id="178" name="object 178"/>
            <p:cNvSpPr/>
            <p:nvPr/>
          </p:nvSpPr>
          <p:spPr>
            <a:xfrm>
              <a:off x="4555490" y="3348989"/>
              <a:ext cx="242570" cy="6350"/>
            </a:xfrm>
            <a:custGeom>
              <a:avLst/>
              <a:gdLst/>
              <a:ahLst/>
              <a:cxnLst/>
              <a:rect l="l" t="t" r="r" b="b"/>
              <a:pathLst>
                <a:path w="242570" h="6350">
                  <a:moveTo>
                    <a:pt x="128270" y="2552"/>
                  </a:moveTo>
                  <a:lnTo>
                    <a:pt x="0" y="2552"/>
                  </a:lnTo>
                  <a:lnTo>
                    <a:pt x="0" y="6350"/>
                  </a:lnTo>
                  <a:lnTo>
                    <a:pt x="128270" y="6350"/>
                  </a:lnTo>
                  <a:lnTo>
                    <a:pt x="128270" y="2552"/>
                  </a:lnTo>
                  <a:close/>
                </a:path>
                <a:path w="242570" h="6350">
                  <a:moveTo>
                    <a:pt x="128270" y="0"/>
                  </a:moveTo>
                  <a:lnTo>
                    <a:pt x="0" y="0"/>
                  </a:lnTo>
                  <a:lnTo>
                    <a:pt x="0" y="2540"/>
                  </a:lnTo>
                  <a:lnTo>
                    <a:pt x="128270" y="2540"/>
                  </a:lnTo>
                  <a:lnTo>
                    <a:pt x="128270" y="0"/>
                  </a:lnTo>
                  <a:close/>
                </a:path>
                <a:path w="242570" h="6350">
                  <a:moveTo>
                    <a:pt x="242570" y="0"/>
                  </a:moveTo>
                  <a:lnTo>
                    <a:pt x="133350" y="0"/>
                  </a:lnTo>
                  <a:lnTo>
                    <a:pt x="133350" y="2540"/>
                  </a:lnTo>
                  <a:lnTo>
                    <a:pt x="132080" y="2540"/>
                  </a:lnTo>
                  <a:lnTo>
                    <a:pt x="132080" y="5080"/>
                  </a:lnTo>
                  <a:lnTo>
                    <a:pt x="132080" y="6350"/>
                  </a:lnTo>
                  <a:lnTo>
                    <a:pt x="241300" y="6350"/>
                  </a:lnTo>
                  <a:lnTo>
                    <a:pt x="241300" y="5080"/>
                  </a:lnTo>
                  <a:lnTo>
                    <a:pt x="242570" y="5080"/>
                  </a:lnTo>
                  <a:lnTo>
                    <a:pt x="242570" y="2540"/>
                  </a:lnTo>
                  <a:lnTo>
                    <a:pt x="242570" y="0"/>
                  </a:lnTo>
                  <a:close/>
                </a:path>
              </a:pathLst>
            </a:custGeom>
            <a:solidFill>
              <a:srgbClr val="006B78"/>
            </a:solidFill>
          </p:spPr>
          <p:txBody>
            <a:bodyPr wrap="square" lIns="0" tIns="0" rIns="0" bIns="0" rtlCol="0"/>
            <a:lstStyle/>
            <a:p>
              <a:endParaRPr/>
            </a:p>
          </p:txBody>
        </p:sp>
        <p:sp>
          <p:nvSpPr>
            <p:cNvPr id="179" name="object 179"/>
            <p:cNvSpPr/>
            <p:nvPr/>
          </p:nvSpPr>
          <p:spPr>
            <a:xfrm>
              <a:off x="4555490" y="3355339"/>
              <a:ext cx="241300" cy="7620"/>
            </a:xfrm>
            <a:custGeom>
              <a:avLst/>
              <a:gdLst/>
              <a:ahLst/>
              <a:cxnLst/>
              <a:rect l="l" t="t" r="r" b="b"/>
              <a:pathLst>
                <a:path w="241300" h="7620">
                  <a:moveTo>
                    <a:pt x="128270" y="0"/>
                  </a:moveTo>
                  <a:lnTo>
                    <a:pt x="0" y="0"/>
                  </a:lnTo>
                  <a:lnTo>
                    <a:pt x="0" y="7620"/>
                  </a:lnTo>
                  <a:lnTo>
                    <a:pt x="128270" y="7620"/>
                  </a:lnTo>
                  <a:lnTo>
                    <a:pt x="128270" y="0"/>
                  </a:lnTo>
                  <a:close/>
                </a:path>
                <a:path w="241300" h="7620">
                  <a:moveTo>
                    <a:pt x="241300" y="0"/>
                  </a:moveTo>
                  <a:lnTo>
                    <a:pt x="130810" y="0"/>
                  </a:lnTo>
                  <a:lnTo>
                    <a:pt x="130810" y="3810"/>
                  </a:lnTo>
                  <a:lnTo>
                    <a:pt x="130810" y="5080"/>
                  </a:lnTo>
                  <a:lnTo>
                    <a:pt x="129540" y="5080"/>
                  </a:lnTo>
                  <a:lnTo>
                    <a:pt x="129540" y="7620"/>
                  </a:lnTo>
                  <a:lnTo>
                    <a:pt x="240017" y="7620"/>
                  </a:lnTo>
                  <a:lnTo>
                    <a:pt x="240017" y="5080"/>
                  </a:lnTo>
                  <a:lnTo>
                    <a:pt x="240030" y="3810"/>
                  </a:lnTo>
                  <a:lnTo>
                    <a:pt x="241300" y="3810"/>
                  </a:lnTo>
                  <a:lnTo>
                    <a:pt x="241300" y="0"/>
                  </a:lnTo>
                  <a:close/>
                </a:path>
              </a:pathLst>
            </a:custGeom>
            <a:solidFill>
              <a:srgbClr val="006D79"/>
            </a:solidFill>
          </p:spPr>
          <p:txBody>
            <a:bodyPr wrap="square" lIns="0" tIns="0" rIns="0" bIns="0" rtlCol="0"/>
            <a:lstStyle/>
            <a:p>
              <a:endParaRPr/>
            </a:p>
          </p:txBody>
        </p:sp>
        <p:sp>
          <p:nvSpPr>
            <p:cNvPr id="180" name="object 180"/>
            <p:cNvSpPr/>
            <p:nvPr/>
          </p:nvSpPr>
          <p:spPr>
            <a:xfrm>
              <a:off x="4555490" y="3362959"/>
              <a:ext cx="240029" cy="7620"/>
            </a:xfrm>
            <a:custGeom>
              <a:avLst/>
              <a:gdLst/>
              <a:ahLst/>
              <a:cxnLst/>
              <a:rect l="l" t="t" r="r" b="b"/>
              <a:pathLst>
                <a:path w="240029" h="7620">
                  <a:moveTo>
                    <a:pt x="240017" y="0"/>
                  </a:moveTo>
                  <a:lnTo>
                    <a:pt x="129540" y="0"/>
                  </a:lnTo>
                  <a:lnTo>
                    <a:pt x="129540" y="1270"/>
                  </a:lnTo>
                  <a:lnTo>
                    <a:pt x="129540" y="2540"/>
                  </a:lnTo>
                  <a:lnTo>
                    <a:pt x="128270" y="2540"/>
                  </a:lnTo>
                  <a:lnTo>
                    <a:pt x="128270" y="0"/>
                  </a:lnTo>
                  <a:lnTo>
                    <a:pt x="0" y="0"/>
                  </a:lnTo>
                  <a:lnTo>
                    <a:pt x="0" y="2540"/>
                  </a:lnTo>
                  <a:lnTo>
                    <a:pt x="0" y="6350"/>
                  </a:lnTo>
                  <a:lnTo>
                    <a:pt x="0" y="7620"/>
                  </a:lnTo>
                  <a:lnTo>
                    <a:pt x="237490" y="7620"/>
                  </a:lnTo>
                  <a:lnTo>
                    <a:pt x="237490" y="6350"/>
                  </a:lnTo>
                  <a:lnTo>
                    <a:pt x="238760" y="6350"/>
                  </a:lnTo>
                  <a:lnTo>
                    <a:pt x="238760" y="2540"/>
                  </a:lnTo>
                  <a:lnTo>
                    <a:pt x="238760" y="1270"/>
                  </a:lnTo>
                  <a:lnTo>
                    <a:pt x="240017" y="1270"/>
                  </a:lnTo>
                  <a:lnTo>
                    <a:pt x="240017" y="0"/>
                  </a:lnTo>
                  <a:close/>
                </a:path>
              </a:pathLst>
            </a:custGeom>
            <a:solidFill>
              <a:srgbClr val="006E79"/>
            </a:solidFill>
          </p:spPr>
          <p:txBody>
            <a:bodyPr wrap="square" lIns="0" tIns="0" rIns="0" bIns="0" rtlCol="0"/>
            <a:lstStyle/>
            <a:p>
              <a:endParaRPr/>
            </a:p>
          </p:txBody>
        </p:sp>
        <p:sp>
          <p:nvSpPr>
            <p:cNvPr id="181" name="object 181"/>
            <p:cNvSpPr/>
            <p:nvPr/>
          </p:nvSpPr>
          <p:spPr>
            <a:xfrm>
              <a:off x="4555490" y="3370579"/>
              <a:ext cx="237490" cy="6350"/>
            </a:xfrm>
            <a:custGeom>
              <a:avLst/>
              <a:gdLst/>
              <a:ahLst/>
              <a:cxnLst/>
              <a:rect l="l" t="t" r="r" b="b"/>
              <a:pathLst>
                <a:path w="237489" h="6350">
                  <a:moveTo>
                    <a:pt x="236220" y="3822"/>
                  </a:moveTo>
                  <a:lnTo>
                    <a:pt x="0" y="3822"/>
                  </a:lnTo>
                  <a:lnTo>
                    <a:pt x="0" y="6350"/>
                  </a:lnTo>
                  <a:lnTo>
                    <a:pt x="236220" y="6350"/>
                  </a:lnTo>
                  <a:lnTo>
                    <a:pt x="236220" y="3822"/>
                  </a:lnTo>
                  <a:close/>
                </a:path>
                <a:path w="237489" h="6350">
                  <a:moveTo>
                    <a:pt x="237490" y="0"/>
                  </a:moveTo>
                  <a:lnTo>
                    <a:pt x="0" y="0"/>
                  </a:lnTo>
                  <a:lnTo>
                    <a:pt x="0" y="3810"/>
                  </a:lnTo>
                  <a:lnTo>
                    <a:pt x="237490" y="3810"/>
                  </a:lnTo>
                  <a:lnTo>
                    <a:pt x="237490" y="0"/>
                  </a:lnTo>
                  <a:close/>
                </a:path>
              </a:pathLst>
            </a:custGeom>
            <a:solidFill>
              <a:srgbClr val="00707A"/>
            </a:solidFill>
          </p:spPr>
          <p:txBody>
            <a:bodyPr wrap="square" lIns="0" tIns="0" rIns="0" bIns="0" rtlCol="0"/>
            <a:lstStyle/>
            <a:p>
              <a:endParaRPr/>
            </a:p>
          </p:txBody>
        </p:sp>
        <p:sp>
          <p:nvSpPr>
            <p:cNvPr id="182" name="object 182"/>
            <p:cNvSpPr/>
            <p:nvPr/>
          </p:nvSpPr>
          <p:spPr>
            <a:xfrm>
              <a:off x="4555490" y="3376929"/>
              <a:ext cx="236220" cy="7620"/>
            </a:xfrm>
            <a:custGeom>
              <a:avLst/>
              <a:gdLst/>
              <a:ahLst/>
              <a:cxnLst/>
              <a:rect l="l" t="t" r="r" b="b"/>
              <a:pathLst>
                <a:path w="236220" h="7620">
                  <a:moveTo>
                    <a:pt x="236220" y="0"/>
                  </a:moveTo>
                  <a:lnTo>
                    <a:pt x="0" y="0"/>
                  </a:lnTo>
                  <a:lnTo>
                    <a:pt x="0" y="2540"/>
                  </a:lnTo>
                  <a:lnTo>
                    <a:pt x="0" y="7620"/>
                  </a:lnTo>
                  <a:lnTo>
                    <a:pt x="234950" y="7620"/>
                  </a:lnTo>
                  <a:lnTo>
                    <a:pt x="234950" y="2540"/>
                  </a:lnTo>
                  <a:lnTo>
                    <a:pt x="236220" y="2540"/>
                  </a:lnTo>
                  <a:lnTo>
                    <a:pt x="236220" y="0"/>
                  </a:lnTo>
                  <a:close/>
                </a:path>
              </a:pathLst>
            </a:custGeom>
            <a:solidFill>
              <a:srgbClr val="00727A"/>
            </a:solidFill>
          </p:spPr>
          <p:txBody>
            <a:bodyPr wrap="square" lIns="0" tIns="0" rIns="0" bIns="0" rtlCol="0"/>
            <a:lstStyle/>
            <a:p>
              <a:endParaRPr/>
            </a:p>
          </p:txBody>
        </p:sp>
        <p:sp>
          <p:nvSpPr>
            <p:cNvPr id="183" name="object 183"/>
            <p:cNvSpPr/>
            <p:nvPr/>
          </p:nvSpPr>
          <p:spPr>
            <a:xfrm>
              <a:off x="4555490" y="3384549"/>
              <a:ext cx="233679" cy="7620"/>
            </a:xfrm>
            <a:custGeom>
              <a:avLst/>
              <a:gdLst/>
              <a:ahLst/>
              <a:cxnLst/>
              <a:rect l="l" t="t" r="r" b="b"/>
              <a:pathLst>
                <a:path w="233679" h="7620">
                  <a:moveTo>
                    <a:pt x="232410" y="5092"/>
                  </a:moveTo>
                  <a:lnTo>
                    <a:pt x="0" y="5092"/>
                  </a:lnTo>
                  <a:lnTo>
                    <a:pt x="0" y="7620"/>
                  </a:lnTo>
                  <a:lnTo>
                    <a:pt x="232410" y="7620"/>
                  </a:lnTo>
                  <a:lnTo>
                    <a:pt x="232410" y="5092"/>
                  </a:lnTo>
                  <a:close/>
                </a:path>
                <a:path w="233679" h="7620">
                  <a:moveTo>
                    <a:pt x="233667" y="0"/>
                  </a:moveTo>
                  <a:lnTo>
                    <a:pt x="0" y="0"/>
                  </a:lnTo>
                  <a:lnTo>
                    <a:pt x="0" y="5080"/>
                  </a:lnTo>
                  <a:lnTo>
                    <a:pt x="233667" y="5080"/>
                  </a:lnTo>
                  <a:lnTo>
                    <a:pt x="233667" y="0"/>
                  </a:lnTo>
                  <a:close/>
                </a:path>
              </a:pathLst>
            </a:custGeom>
            <a:solidFill>
              <a:srgbClr val="00747B"/>
            </a:solidFill>
          </p:spPr>
          <p:txBody>
            <a:bodyPr wrap="square" lIns="0" tIns="0" rIns="0" bIns="0" rtlCol="0"/>
            <a:lstStyle/>
            <a:p>
              <a:endParaRPr/>
            </a:p>
          </p:txBody>
        </p:sp>
        <p:sp>
          <p:nvSpPr>
            <p:cNvPr id="184" name="object 184"/>
            <p:cNvSpPr/>
            <p:nvPr/>
          </p:nvSpPr>
          <p:spPr>
            <a:xfrm>
              <a:off x="4555490" y="3392169"/>
              <a:ext cx="232410" cy="6350"/>
            </a:xfrm>
            <a:custGeom>
              <a:avLst/>
              <a:gdLst/>
              <a:ahLst/>
              <a:cxnLst/>
              <a:rect l="l" t="t" r="r" b="b"/>
              <a:pathLst>
                <a:path w="232410" h="6350">
                  <a:moveTo>
                    <a:pt x="232410" y="0"/>
                  </a:moveTo>
                  <a:lnTo>
                    <a:pt x="0" y="0"/>
                  </a:lnTo>
                  <a:lnTo>
                    <a:pt x="0" y="2540"/>
                  </a:lnTo>
                  <a:lnTo>
                    <a:pt x="0" y="6350"/>
                  </a:lnTo>
                  <a:lnTo>
                    <a:pt x="231140" y="6350"/>
                  </a:lnTo>
                  <a:lnTo>
                    <a:pt x="231140" y="2540"/>
                  </a:lnTo>
                  <a:lnTo>
                    <a:pt x="232410" y="2540"/>
                  </a:lnTo>
                  <a:lnTo>
                    <a:pt x="232410" y="0"/>
                  </a:lnTo>
                  <a:close/>
                </a:path>
              </a:pathLst>
            </a:custGeom>
            <a:solidFill>
              <a:srgbClr val="00757B"/>
            </a:solidFill>
          </p:spPr>
          <p:txBody>
            <a:bodyPr wrap="square" lIns="0" tIns="0" rIns="0" bIns="0" rtlCol="0"/>
            <a:lstStyle/>
            <a:p>
              <a:endParaRPr/>
            </a:p>
          </p:txBody>
        </p:sp>
        <p:sp>
          <p:nvSpPr>
            <p:cNvPr id="185" name="object 185"/>
            <p:cNvSpPr/>
            <p:nvPr/>
          </p:nvSpPr>
          <p:spPr>
            <a:xfrm>
              <a:off x="4555490" y="3398519"/>
              <a:ext cx="231140" cy="7620"/>
            </a:xfrm>
            <a:custGeom>
              <a:avLst/>
              <a:gdLst/>
              <a:ahLst/>
              <a:cxnLst/>
              <a:rect l="l" t="t" r="r" b="b"/>
              <a:pathLst>
                <a:path w="231139" h="7620">
                  <a:moveTo>
                    <a:pt x="231140" y="0"/>
                  </a:moveTo>
                  <a:lnTo>
                    <a:pt x="0" y="0"/>
                  </a:lnTo>
                  <a:lnTo>
                    <a:pt x="0" y="1270"/>
                  </a:lnTo>
                  <a:lnTo>
                    <a:pt x="0" y="6350"/>
                  </a:lnTo>
                  <a:lnTo>
                    <a:pt x="0" y="7620"/>
                  </a:lnTo>
                  <a:lnTo>
                    <a:pt x="228600" y="7620"/>
                  </a:lnTo>
                  <a:lnTo>
                    <a:pt x="228600" y="6350"/>
                  </a:lnTo>
                  <a:lnTo>
                    <a:pt x="229870" y="6350"/>
                  </a:lnTo>
                  <a:lnTo>
                    <a:pt x="229870" y="1270"/>
                  </a:lnTo>
                  <a:lnTo>
                    <a:pt x="231140" y="1270"/>
                  </a:lnTo>
                  <a:lnTo>
                    <a:pt x="231140" y="0"/>
                  </a:lnTo>
                  <a:close/>
                </a:path>
              </a:pathLst>
            </a:custGeom>
            <a:solidFill>
              <a:srgbClr val="00777C"/>
            </a:solidFill>
          </p:spPr>
          <p:txBody>
            <a:bodyPr wrap="square" lIns="0" tIns="0" rIns="0" bIns="0" rtlCol="0"/>
            <a:lstStyle/>
            <a:p>
              <a:endParaRPr/>
            </a:p>
          </p:txBody>
        </p:sp>
        <p:sp>
          <p:nvSpPr>
            <p:cNvPr id="186" name="object 186"/>
            <p:cNvSpPr/>
            <p:nvPr/>
          </p:nvSpPr>
          <p:spPr>
            <a:xfrm>
              <a:off x="4555490" y="3406139"/>
              <a:ext cx="228600" cy="7620"/>
            </a:xfrm>
            <a:custGeom>
              <a:avLst/>
              <a:gdLst/>
              <a:ahLst/>
              <a:cxnLst/>
              <a:rect l="l" t="t" r="r" b="b"/>
              <a:pathLst>
                <a:path w="228600" h="7620">
                  <a:moveTo>
                    <a:pt x="228600" y="0"/>
                  </a:moveTo>
                  <a:lnTo>
                    <a:pt x="0" y="0"/>
                  </a:lnTo>
                  <a:lnTo>
                    <a:pt x="0" y="3810"/>
                  </a:lnTo>
                  <a:lnTo>
                    <a:pt x="0" y="7620"/>
                  </a:lnTo>
                  <a:lnTo>
                    <a:pt x="227317" y="7620"/>
                  </a:lnTo>
                  <a:lnTo>
                    <a:pt x="227317" y="3810"/>
                  </a:lnTo>
                  <a:lnTo>
                    <a:pt x="228600" y="3810"/>
                  </a:lnTo>
                  <a:lnTo>
                    <a:pt x="228600" y="0"/>
                  </a:lnTo>
                  <a:close/>
                </a:path>
              </a:pathLst>
            </a:custGeom>
            <a:solidFill>
              <a:srgbClr val="00797D"/>
            </a:solidFill>
          </p:spPr>
          <p:txBody>
            <a:bodyPr wrap="square" lIns="0" tIns="0" rIns="0" bIns="0" rtlCol="0"/>
            <a:lstStyle/>
            <a:p>
              <a:endParaRPr/>
            </a:p>
          </p:txBody>
        </p:sp>
        <p:sp>
          <p:nvSpPr>
            <p:cNvPr id="187" name="object 187"/>
            <p:cNvSpPr/>
            <p:nvPr/>
          </p:nvSpPr>
          <p:spPr>
            <a:xfrm>
              <a:off x="4555490" y="3413759"/>
              <a:ext cx="227329" cy="6350"/>
            </a:xfrm>
            <a:custGeom>
              <a:avLst/>
              <a:gdLst/>
              <a:ahLst/>
              <a:cxnLst/>
              <a:rect l="l" t="t" r="r" b="b"/>
              <a:pathLst>
                <a:path w="227329" h="6350">
                  <a:moveTo>
                    <a:pt x="226060" y="1282"/>
                  </a:moveTo>
                  <a:lnTo>
                    <a:pt x="0" y="1282"/>
                  </a:lnTo>
                  <a:lnTo>
                    <a:pt x="0" y="6350"/>
                  </a:lnTo>
                  <a:lnTo>
                    <a:pt x="226060" y="6350"/>
                  </a:lnTo>
                  <a:lnTo>
                    <a:pt x="226060" y="1282"/>
                  </a:lnTo>
                  <a:close/>
                </a:path>
                <a:path w="227329" h="6350">
                  <a:moveTo>
                    <a:pt x="227317" y="0"/>
                  </a:moveTo>
                  <a:lnTo>
                    <a:pt x="0" y="0"/>
                  </a:lnTo>
                  <a:lnTo>
                    <a:pt x="0" y="1270"/>
                  </a:lnTo>
                  <a:lnTo>
                    <a:pt x="227317" y="1270"/>
                  </a:lnTo>
                  <a:lnTo>
                    <a:pt x="227317" y="0"/>
                  </a:lnTo>
                  <a:close/>
                </a:path>
              </a:pathLst>
            </a:custGeom>
            <a:solidFill>
              <a:srgbClr val="007A7D"/>
            </a:solidFill>
          </p:spPr>
          <p:txBody>
            <a:bodyPr wrap="square" lIns="0" tIns="0" rIns="0" bIns="0" rtlCol="0"/>
            <a:lstStyle/>
            <a:p>
              <a:endParaRPr/>
            </a:p>
          </p:txBody>
        </p:sp>
        <p:sp>
          <p:nvSpPr>
            <p:cNvPr id="188" name="object 188"/>
            <p:cNvSpPr/>
            <p:nvPr/>
          </p:nvSpPr>
          <p:spPr>
            <a:xfrm>
              <a:off x="4555490" y="3420109"/>
              <a:ext cx="224790" cy="7620"/>
            </a:xfrm>
            <a:custGeom>
              <a:avLst/>
              <a:gdLst/>
              <a:ahLst/>
              <a:cxnLst/>
              <a:rect l="l" t="t" r="r" b="b"/>
              <a:pathLst>
                <a:path w="224789" h="7620">
                  <a:moveTo>
                    <a:pt x="224790" y="0"/>
                  </a:moveTo>
                  <a:lnTo>
                    <a:pt x="0" y="0"/>
                  </a:lnTo>
                  <a:lnTo>
                    <a:pt x="0" y="5080"/>
                  </a:lnTo>
                  <a:lnTo>
                    <a:pt x="0" y="7620"/>
                  </a:lnTo>
                  <a:lnTo>
                    <a:pt x="223520" y="7620"/>
                  </a:lnTo>
                  <a:lnTo>
                    <a:pt x="223520" y="5080"/>
                  </a:lnTo>
                  <a:lnTo>
                    <a:pt x="224790" y="5080"/>
                  </a:lnTo>
                  <a:lnTo>
                    <a:pt x="224790" y="0"/>
                  </a:lnTo>
                  <a:close/>
                </a:path>
              </a:pathLst>
            </a:custGeom>
            <a:solidFill>
              <a:srgbClr val="007C7E"/>
            </a:solidFill>
          </p:spPr>
          <p:txBody>
            <a:bodyPr wrap="square" lIns="0" tIns="0" rIns="0" bIns="0" rtlCol="0"/>
            <a:lstStyle/>
            <a:p>
              <a:endParaRPr/>
            </a:p>
          </p:txBody>
        </p:sp>
        <p:sp>
          <p:nvSpPr>
            <p:cNvPr id="189" name="object 189"/>
            <p:cNvSpPr/>
            <p:nvPr/>
          </p:nvSpPr>
          <p:spPr>
            <a:xfrm>
              <a:off x="4555490" y="3427729"/>
              <a:ext cx="224790" cy="7620"/>
            </a:xfrm>
            <a:custGeom>
              <a:avLst/>
              <a:gdLst/>
              <a:ahLst/>
              <a:cxnLst/>
              <a:rect l="l" t="t" r="r" b="b"/>
              <a:pathLst>
                <a:path w="224789" h="7620">
                  <a:moveTo>
                    <a:pt x="224790" y="3810"/>
                  </a:moveTo>
                  <a:lnTo>
                    <a:pt x="223520" y="3810"/>
                  </a:lnTo>
                  <a:lnTo>
                    <a:pt x="223520" y="0"/>
                  </a:lnTo>
                  <a:lnTo>
                    <a:pt x="0" y="0"/>
                  </a:lnTo>
                  <a:lnTo>
                    <a:pt x="0" y="3810"/>
                  </a:lnTo>
                  <a:lnTo>
                    <a:pt x="0" y="7620"/>
                  </a:lnTo>
                  <a:lnTo>
                    <a:pt x="224790" y="7620"/>
                  </a:lnTo>
                  <a:lnTo>
                    <a:pt x="224790" y="3810"/>
                  </a:lnTo>
                  <a:close/>
                </a:path>
              </a:pathLst>
            </a:custGeom>
            <a:solidFill>
              <a:srgbClr val="007E7F"/>
            </a:solidFill>
          </p:spPr>
          <p:txBody>
            <a:bodyPr wrap="square" lIns="0" tIns="0" rIns="0" bIns="0" rtlCol="0"/>
            <a:lstStyle/>
            <a:p>
              <a:endParaRPr/>
            </a:p>
          </p:txBody>
        </p:sp>
        <p:sp>
          <p:nvSpPr>
            <p:cNvPr id="190" name="object 190"/>
            <p:cNvSpPr/>
            <p:nvPr/>
          </p:nvSpPr>
          <p:spPr>
            <a:xfrm>
              <a:off x="4555490" y="3435349"/>
              <a:ext cx="226060" cy="6350"/>
            </a:xfrm>
            <a:custGeom>
              <a:avLst/>
              <a:gdLst/>
              <a:ahLst/>
              <a:cxnLst/>
              <a:rect l="l" t="t" r="r" b="b"/>
              <a:pathLst>
                <a:path w="226060" h="6350">
                  <a:moveTo>
                    <a:pt x="224790" y="0"/>
                  </a:moveTo>
                  <a:lnTo>
                    <a:pt x="0" y="0"/>
                  </a:lnTo>
                  <a:lnTo>
                    <a:pt x="0" y="2540"/>
                  </a:lnTo>
                  <a:lnTo>
                    <a:pt x="224790" y="2540"/>
                  </a:lnTo>
                  <a:lnTo>
                    <a:pt x="224790" y="0"/>
                  </a:lnTo>
                  <a:close/>
                </a:path>
                <a:path w="226060" h="6350">
                  <a:moveTo>
                    <a:pt x="226060" y="2552"/>
                  </a:moveTo>
                  <a:lnTo>
                    <a:pt x="0" y="2552"/>
                  </a:lnTo>
                  <a:lnTo>
                    <a:pt x="0" y="6350"/>
                  </a:lnTo>
                  <a:lnTo>
                    <a:pt x="226060" y="6350"/>
                  </a:lnTo>
                  <a:lnTo>
                    <a:pt x="226060" y="2552"/>
                  </a:lnTo>
                  <a:close/>
                </a:path>
              </a:pathLst>
            </a:custGeom>
            <a:solidFill>
              <a:srgbClr val="007C7E"/>
            </a:solidFill>
          </p:spPr>
          <p:txBody>
            <a:bodyPr wrap="square" lIns="0" tIns="0" rIns="0" bIns="0" rtlCol="0"/>
            <a:lstStyle/>
            <a:p>
              <a:endParaRPr/>
            </a:p>
          </p:txBody>
        </p:sp>
        <p:sp>
          <p:nvSpPr>
            <p:cNvPr id="191" name="object 191"/>
            <p:cNvSpPr/>
            <p:nvPr/>
          </p:nvSpPr>
          <p:spPr>
            <a:xfrm>
              <a:off x="4555490" y="3441699"/>
              <a:ext cx="227329" cy="7620"/>
            </a:xfrm>
            <a:custGeom>
              <a:avLst/>
              <a:gdLst/>
              <a:ahLst/>
              <a:cxnLst/>
              <a:rect l="l" t="t" r="r" b="b"/>
              <a:pathLst>
                <a:path w="227329" h="7620">
                  <a:moveTo>
                    <a:pt x="227317" y="1270"/>
                  </a:moveTo>
                  <a:lnTo>
                    <a:pt x="226060" y="1270"/>
                  </a:lnTo>
                  <a:lnTo>
                    <a:pt x="226060" y="0"/>
                  </a:lnTo>
                  <a:lnTo>
                    <a:pt x="0" y="0"/>
                  </a:lnTo>
                  <a:lnTo>
                    <a:pt x="0" y="1270"/>
                  </a:lnTo>
                  <a:lnTo>
                    <a:pt x="0" y="7620"/>
                  </a:lnTo>
                  <a:lnTo>
                    <a:pt x="227317" y="7620"/>
                  </a:lnTo>
                  <a:lnTo>
                    <a:pt x="227317" y="1270"/>
                  </a:lnTo>
                  <a:close/>
                </a:path>
              </a:pathLst>
            </a:custGeom>
            <a:solidFill>
              <a:srgbClr val="007A7E"/>
            </a:solidFill>
          </p:spPr>
          <p:txBody>
            <a:bodyPr wrap="square" lIns="0" tIns="0" rIns="0" bIns="0" rtlCol="0"/>
            <a:lstStyle/>
            <a:p>
              <a:endParaRPr/>
            </a:p>
          </p:txBody>
        </p:sp>
        <p:sp>
          <p:nvSpPr>
            <p:cNvPr id="192" name="object 192"/>
            <p:cNvSpPr/>
            <p:nvPr/>
          </p:nvSpPr>
          <p:spPr>
            <a:xfrm>
              <a:off x="4555490" y="3449319"/>
              <a:ext cx="229870" cy="7620"/>
            </a:xfrm>
            <a:custGeom>
              <a:avLst/>
              <a:gdLst/>
              <a:ahLst/>
              <a:cxnLst/>
              <a:rect l="l" t="t" r="r" b="b"/>
              <a:pathLst>
                <a:path w="229870" h="7620">
                  <a:moveTo>
                    <a:pt x="229870" y="6350"/>
                  </a:moveTo>
                  <a:lnTo>
                    <a:pt x="228600" y="6350"/>
                  </a:lnTo>
                  <a:lnTo>
                    <a:pt x="228600" y="0"/>
                  </a:lnTo>
                  <a:lnTo>
                    <a:pt x="0" y="0"/>
                  </a:lnTo>
                  <a:lnTo>
                    <a:pt x="0" y="6350"/>
                  </a:lnTo>
                  <a:lnTo>
                    <a:pt x="0" y="7620"/>
                  </a:lnTo>
                  <a:lnTo>
                    <a:pt x="229870" y="7620"/>
                  </a:lnTo>
                  <a:lnTo>
                    <a:pt x="229870" y="6350"/>
                  </a:lnTo>
                  <a:close/>
                </a:path>
              </a:pathLst>
            </a:custGeom>
            <a:solidFill>
              <a:srgbClr val="00797D"/>
            </a:solidFill>
          </p:spPr>
          <p:txBody>
            <a:bodyPr wrap="square" lIns="0" tIns="0" rIns="0" bIns="0" rtlCol="0"/>
            <a:lstStyle/>
            <a:p>
              <a:endParaRPr/>
            </a:p>
          </p:txBody>
        </p:sp>
        <p:sp>
          <p:nvSpPr>
            <p:cNvPr id="193" name="object 193"/>
            <p:cNvSpPr/>
            <p:nvPr/>
          </p:nvSpPr>
          <p:spPr>
            <a:xfrm>
              <a:off x="4555490" y="3456939"/>
              <a:ext cx="231140" cy="6350"/>
            </a:xfrm>
            <a:custGeom>
              <a:avLst/>
              <a:gdLst/>
              <a:ahLst/>
              <a:cxnLst/>
              <a:rect l="l" t="t" r="r" b="b"/>
              <a:pathLst>
                <a:path w="231139" h="6350">
                  <a:moveTo>
                    <a:pt x="231140" y="3810"/>
                  </a:moveTo>
                  <a:lnTo>
                    <a:pt x="229870" y="3810"/>
                  </a:lnTo>
                  <a:lnTo>
                    <a:pt x="229870" y="0"/>
                  </a:lnTo>
                  <a:lnTo>
                    <a:pt x="0" y="0"/>
                  </a:lnTo>
                  <a:lnTo>
                    <a:pt x="0" y="3810"/>
                  </a:lnTo>
                  <a:lnTo>
                    <a:pt x="0" y="6350"/>
                  </a:lnTo>
                  <a:lnTo>
                    <a:pt x="231140" y="6350"/>
                  </a:lnTo>
                  <a:lnTo>
                    <a:pt x="231140" y="3810"/>
                  </a:lnTo>
                  <a:close/>
                </a:path>
              </a:pathLst>
            </a:custGeom>
            <a:solidFill>
              <a:srgbClr val="00777D"/>
            </a:solidFill>
          </p:spPr>
          <p:txBody>
            <a:bodyPr wrap="square" lIns="0" tIns="0" rIns="0" bIns="0" rtlCol="0"/>
            <a:lstStyle/>
            <a:p>
              <a:endParaRPr/>
            </a:p>
          </p:txBody>
        </p:sp>
        <p:sp>
          <p:nvSpPr>
            <p:cNvPr id="194" name="object 194"/>
            <p:cNvSpPr/>
            <p:nvPr/>
          </p:nvSpPr>
          <p:spPr>
            <a:xfrm>
              <a:off x="4555490" y="3463289"/>
              <a:ext cx="232410" cy="7620"/>
            </a:xfrm>
            <a:custGeom>
              <a:avLst/>
              <a:gdLst/>
              <a:ahLst/>
              <a:cxnLst/>
              <a:rect l="l" t="t" r="r" b="b"/>
              <a:pathLst>
                <a:path w="232410" h="7620">
                  <a:moveTo>
                    <a:pt x="232410" y="3810"/>
                  </a:moveTo>
                  <a:lnTo>
                    <a:pt x="231140" y="3810"/>
                  </a:lnTo>
                  <a:lnTo>
                    <a:pt x="231140" y="0"/>
                  </a:lnTo>
                  <a:lnTo>
                    <a:pt x="0" y="0"/>
                  </a:lnTo>
                  <a:lnTo>
                    <a:pt x="0" y="3810"/>
                  </a:lnTo>
                  <a:lnTo>
                    <a:pt x="0" y="7620"/>
                  </a:lnTo>
                  <a:lnTo>
                    <a:pt x="232410" y="7620"/>
                  </a:lnTo>
                  <a:lnTo>
                    <a:pt x="232410" y="3810"/>
                  </a:lnTo>
                  <a:close/>
                </a:path>
              </a:pathLst>
            </a:custGeom>
            <a:solidFill>
              <a:srgbClr val="00757C"/>
            </a:solidFill>
          </p:spPr>
          <p:txBody>
            <a:bodyPr wrap="square" lIns="0" tIns="0" rIns="0" bIns="0" rtlCol="0"/>
            <a:lstStyle/>
            <a:p>
              <a:endParaRPr/>
            </a:p>
          </p:txBody>
        </p:sp>
        <p:sp>
          <p:nvSpPr>
            <p:cNvPr id="195" name="object 195"/>
            <p:cNvSpPr/>
            <p:nvPr/>
          </p:nvSpPr>
          <p:spPr>
            <a:xfrm>
              <a:off x="4555490" y="3470909"/>
              <a:ext cx="233679" cy="7620"/>
            </a:xfrm>
            <a:custGeom>
              <a:avLst/>
              <a:gdLst/>
              <a:ahLst/>
              <a:cxnLst/>
              <a:rect l="l" t="t" r="r" b="b"/>
              <a:pathLst>
                <a:path w="233679" h="7620">
                  <a:moveTo>
                    <a:pt x="233667" y="2540"/>
                  </a:moveTo>
                  <a:lnTo>
                    <a:pt x="232410" y="2540"/>
                  </a:lnTo>
                  <a:lnTo>
                    <a:pt x="232410" y="0"/>
                  </a:lnTo>
                  <a:lnTo>
                    <a:pt x="0" y="0"/>
                  </a:lnTo>
                  <a:lnTo>
                    <a:pt x="0" y="2540"/>
                  </a:lnTo>
                  <a:lnTo>
                    <a:pt x="0" y="7620"/>
                  </a:lnTo>
                  <a:lnTo>
                    <a:pt x="233667" y="7620"/>
                  </a:lnTo>
                  <a:lnTo>
                    <a:pt x="233667" y="2540"/>
                  </a:lnTo>
                  <a:close/>
                </a:path>
              </a:pathLst>
            </a:custGeom>
            <a:solidFill>
              <a:srgbClr val="00747B"/>
            </a:solidFill>
          </p:spPr>
          <p:txBody>
            <a:bodyPr wrap="square" lIns="0" tIns="0" rIns="0" bIns="0" rtlCol="0"/>
            <a:lstStyle/>
            <a:p>
              <a:endParaRPr/>
            </a:p>
          </p:txBody>
        </p:sp>
        <p:sp>
          <p:nvSpPr>
            <p:cNvPr id="196" name="object 196"/>
            <p:cNvSpPr/>
            <p:nvPr/>
          </p:nvSpPr>
          <p:spPr>
            <a:xfrm>
              <a:off x="4555489" y="3478529"/>
              <a:ext cx="234950" cy="6350"/>
            </a:xfrm>
            <a:custGeom>
              <a:avLst/>
              <a:gdLst/>
              <a:ahLst/>
              <a:cxnLst/>
              <a:rect l="l" t="t" r="r" b="b"/>
              <a:pathLst>
                <a:path w="234950" h="6350">
                  <a:moveTo>
                    <a:pt x="234950" y="0"/>
                  </a:moveTo>
                  <a:lnTo>
                    <a:pt x="0" y="0"/>
                  </a:lnTo>
                  <a:lnTo>
                    <a:pt x="0" y="6350"/>
                  </a:lnTo>
                  <a:lnTo>
                    <a:pt x="234950" y="6350"/>
                  </a:lnTo>
                  <a:lnTo>
                    <a:pt x="234950" y="0"/>
                  </a:lnTo>
                  <a:close/>
                </a:path>
              </a:pathLst>
            </a:custGeom>
            <a:solidFill>
              <a:srgbClr val="00727B"/>
            </a:solidFill>
          </p:spPr>
          <p:txBody>
            <a:bodyPr wrap="square" lIns="0" tIns="0" rIns="0" bIns="0" rtlCol="0"/>
            <a:lstStyle/>
            <a:p>
              <a:endParaRPr/>
            </a:p>
          </p:txBody>
        </p:sp>
        <p:sp>
          <p:nvSpPr>
            <p:cNvPr id="197" name="object 197"/>
            <p:cNvSpPr/>
            <p:nvPr/>
          </p:nvSpPr>
          <p:spPr>
            <a:xfrm>
              <a:off x="4555490" y="3484879"/>
              <a:ext cx="237490" cy="7620"/>
            </a:xfrm>
            <a:custGeom>
              <a:avLst/>
              <a:gdLst/>
              <a:ahLst/>
              <a:cxnLst/>
              <a:rect l="l" t="t" r="r" b="b"/>
              <a:pathLst>
                <a:path w="237489" h="7620">
                  <a:moveTo>
                    <a:pt x="236220" y="0"/>
                  </a:moveTo>
                  <a:lnTo>
                    <a:pt x="0" y="0"/>
                  </a:lnTo>
                  <a:lnTo>
                    <a:pt x="0" y="6350"/>
                  </a:lnTo>
                  <a:lnTo>
                    <a:pt x="236220" y="6350"/>
                  </a:lnTo>
                  <a:lnTo>
                    <a:pt x="236220" y="0"/>
                  </a:lnTo>
                  <a:close/>
                </a:path>
                <a:path w="237489" h="7620">
                  <a:moveTo>
                    <a:pt x="237490" y="6362"/>
                  </a:moveTo>
                  <a:lnTo>
                    <a:pt x="0" y="6362"/>
                  </a:lnTo>
                  <a:lnTo>
                    <a:pt x="0" y="7620"/>
                  </a:lnTo>
                  <a:lnTo>
                    <a:pt x="237490" y="7620"/>
                  </a:lnTo>
                  <a:lnTo>
                    <a:pt x="237490" y="6362"/>
                  </a:lnTo>
                  <a:close/>
                </a:path>
              </a:pathLst>
            </a:custGeom>
            <a:solidFill>
              <a:srgbClr val="00707A"/>
            </a:solidFill>
          </p:spPr>
          <p:txBody>
            <a:bodyPr wrap="square" lIns="0" tIns="0" rIns="0" bIns="0" rtlCol="0"/>
            <a:lstStyle/>
            <a:p>
              <a:endParaRPr/>
            </a:p>
          </p:txBody>
        </p:sp>
        <p:sp>
          <p:nvSpPr>
            <p:cNvPr id="198" name="object 198"/>
            <p:cNvSpPr/>
            <p:nvPr/>
          </p:nvSpPr>
          <p:spPr>
            <a:xfrm>
              <a:off x="4555490" y="3492499"/>
              <a:ext cx="238760" cy="7620"/>
            </a:xfrm>
            <a:custGeom>
              <a:avLst/>
              <a:gdLst/>
              <a:ahLst/>
              <a:cxnLst/>
              <a:rect l="l" t="t" r="r" b="b"/>
              <a:pathLst>
                <a:path w="238760" h="7620">
                  <a:moveTo>
                    <a:pt x="238760" y="3810"/>
                  </a:moveTo>
                  <a:lnTo>
                    <a:pt x="237490" y="3810"/>
                  </a:lnTo>
                  <a:lnTo>
                    <a:pt x="237490" y="0"/>
                  </a:lnTo>
                  <a:lnTo>
                    <a:pt x="0" y="0"/>
                  </a:lnTo>
                  <a:lnTo>
                    <a:pt x="0" y="3810"/>
                  </a:lnTo>
                  <a:lnTo>
                    <a:pt x="0" y="7620"/>
                  </a:lnTo>
                  <a:lnTo>
                    <a:pt x="238760" y="7620"/>
                  </a:lnTo>
                  <a:lnTo>
                    <a:pt x="238760" y="3810"/>
                  </a:lnTo>
                  <a:close/>
                </a:path>
              </a:pathLst>
            </a:custGeom>
            <a:solidFill>
              <a:srgbClr val="006F7A"/>
            </a:solidFill>
          </p:spPr>
          <p:txBody>
            <a:bodyPr wrap="square" lIns="0" tIns="0" rIns="0" bIns="0" rtlCol="0"/>
            <a:lstStyle/>
            <a:p>
              <a:endParaRPr/>
            </a:p>
          </p:txBody>
        </p:sp>
        <p:sp>
          <p:nvSpPr>
            <p:cNvPr id="199" name="object 199"/>
            <p:cNvSpPr/>
            <p:nvPr/>
          </p:nvSpPr>
          <p:spPr>
            <a:xfrm>
              <a:off x="4555490" y="3500119"/>
              <a:ext cx="240029" cy="6350"/>
            </a:xfrm>
            <a:custGeom>
              <a:avLst/>
              <a:gdLst/>
              <a:ahLst/>
              <a:cxnLst/>
              <a:rect l="l" t="t" r="r" b="b"/>
              <a:pathLst>
                <a:path w="240029" h="6350">
                  <a:moveTo>
                    <a:pt x="240017" y="2540"/>
                  </a:moveTo>
                  <a:lnTo>
                    <a:pt x="238760" y="2540"/>
                  </a:lnTo>
                  <a:lnTo>
                    <a:pt x="238760" y="0"/>
                  </a:lnTo>
                  <a:lnTo>
                    <a:pt x="0" y="0"/>
                  </a:lnTo>
                  <a:lnTo>
                    <a:pt x="0" y="2540"/>
                  </a:lnTo>
                  <a:lnTo>
                    <a:pt x="0" y="6350"/>
                  </a:lnTo>
                  <a:lnTo>
                    <a:pt x="240017" y="6350"/>
                  </a:lnTo>
                  <a:lnTo>
                    <a:pt x="240017" y="2540"/>
                  </a:lnTo>
                  <a:close/>
                </a:path>
              </a:pathLst>
            </a:custGeom>
            <a:solidFill>
              <a:srgbClr val="006D79"/>
            </a:solidFill>
          </p:spPr>
          <p:txBody>
            <a:bodyPr wrap="square" lIns="0" tIns="0" rIns="0" bIns="0" rtlCol="0"/>
            <a:lstStyle/>
            <a:p>
              <a:endParaRPr/>
            </a:p>
          </p:txBody>
        </p:sp>
        <p:sp>
          <p:nvSpPr>
            <p:cNvPr id="200" name="object 200"/>
            <p:cNvSpPr/>
            <p:nvPr/>
          </p:nvSpPr>
          <p:spPr>
            <a:xfrm>
              <a:off x="4555490" y="3506469"/>
              <a:ext cx="241300" cy="7620"/>
            </a:xfrm>
            <a:custGeom>
              <a:avLst/>
              <a:gdLst/>
              <a:ahLst/>
              <a:cxnLst/>
              <a:rect l="l" t="t" r="r" b="b"/>
              <a:pathLst>
                <a:path w="241300" h="7620">
                  <a:moveTo>
                    <a:pt x="241300" y="2540"/>
                  </a:moveTo>
                  <a:lnTo>
                    <a:pt x="240017" y="2540"/>
                  </a:lnTo>
                  <a:lnTo>
                    <a:pt x="240017" y="0"/>
                  </a:lnTo>
                  <a:lnTo>
                    <a:pt x="0" y="0"/>
                  </a:lnTo>
                  <a:lnTo>
                    <a:pt x="0" y="2540"/>
                  </a:lnTo>
                  <a:lnTo>
                    <a:pt x="0" y="7620"/>
                  </a:lnTo>
                  <a:lnTo>
                    <a:pt x="241300" y="7620"/>
                  </a:lnTo>
                  <a:lnTo>
                    <a:pt x="241300" y="2540"/>
                  </a:lnTo>
                  <a:close/>
                </a:path>
              </a:pathLst>
            </a:custGeom>
            <a:solidFill>
              <a:srgbClr val="006B79"/>
            </a:solidFill>
          </p:spPr>
          <p:txBody>
            <a:bodyPr wrap="square" lIns="0" tIns="0" rIns="0" bIns="0" rtlCol="0"/>
            <a:lstStyle/>
            <a:p>
              <a:endParaRPr/>
            </a:p>
          </p:txBody>
        </p:sp>
        <p:sp>
          <p:nvSpPr>
            <p:cNvPr id="201" name="object 201"/>
            <p:cNvSpPr/>
            <p:nvPr/>
          </p:nvSpPr>
          <p:spPr>
            <a:xfrm>
              <a:off x="4555490" y="3514089"/>
              <a:ext cx="243840" cy="7620"/>
            </a:xfrm>
            <a:custGeom>
              <a:avLst/>
              <a:gdLst/>
              <a:ahLst/>
              <a:cxnLst/>
              <a:rect l="l" t="t" r="r" b="b"/>
              <a:pathLst>
                <a:path w="243839" h="7620">
                  <a:moveTo>
                    <a:pt x="242570" y="0"/>
                  </a:moveTo>
                  <a:lnTo>
                    <a:pt x="0" y="0"/>
                  </a:lnTo>
                  <a:lnTo>
                    <a:pt x="0" y="6350"/>
                  </a:lnTo>
                  <a:lnTo>
                    <a:pt x="242570" y="6350"/>
                  </a:lnTo>
                  <a:lnTo>
                    <a:pt x="242570" y="0"/>
                  </a:lnTo>
                  <a:close/>
                </a:path>
                <a:path w="243839" h="7620">
                  <a:moveTo>
                    <a:pt x="243840" y="6362"/>
                  </a:moveTo>
                  <a:lnTo>
                    <a:pt x="0" y="6362"/>
                  </a:lnTo>
                  <a:lnTo>
                    <a:pt x="0" y="7620"/>
                  </a:lnTo>
                  <a:lnTo>
                    <a:pt x="243840" y="7620"/>
                  </a:lnTo>
                  <a:lnTo>
                    <a:pt x="243840" y="6362"/>
                  </a:lnTo>
                  <a:close/>
                </a:path>
              </a:pathLst>
            </a:custGeom>
            <a:solidFill>
              <a:srgbClr val="006978"/>
            </a:solidFill>
          </p:spPr>
          <p:txBody>
            <a:bodyPr wrap="square" lIns="0" tIns="0" rIns="0" bIns="0" rtlCol="0"/>
            <a:lstStyle/>
            <a:p>
              <a:endParaRPr/>
            </a:p>
          </p:txBody>
        </p:sp>
        <p:sp>
          <p:nvSpPr>
            <p:cNvPr id="202" name="object 202"/>
            <p:cNvSpPr/>
            <p:nvPr/>
          </p:nvSpPr>
          <p:spPr>
            <a:xfrm>
              <a:off x="4555490" y="3521709"/>
              <a:ext cx="245110" cy="6350"/>
            </a:xfrm>
            <a:custGeom>
              <a:avLst/>
              <a:gdLst/>
              <a:ahLst/>
              <a:cxnLst/>
              <a:rect l="l" t="t" r="r" b="b"/>
              <a:pathLst>
                <a:path w="245110" h="6350">
                  <a:moveTo>
                    <a:pt x="128270" y="5092"/>
                  </a:moveTo>
                  <a:lnTo>
                    <a:pt x="0" y="5092"/>
                  </a:lnTo>
                  <a:lnTo>
                    <a:pt x="0" y="6350"/>
                  </a:lnTo>
                  <a:lnTo>
                    <a:pt x="128270" y="6350"/>
                  </a:lnTo>
                  <a:lnTo>
                    <a:pt x="128270" y="5092"/>
                  </a:lnTo>
                  <a:close/>
                </a:path>
                <a:path w="245110" h="6350">
                  <a:moveTo>
                    <a:pt x="243840" y="0"/>
                  </a:moveTo>
                  <a:lnTo>
                    <a:pt x="0" y="0"/>
                  </a:lnTo>
                  <a:lnTo>
                    <a:pt x="0" y="3810"/>
                  </a:lnTo>
                  <a:lnTo>
                    <a:pt x="0" y="5080"/>
                  </a:lnTo>
                  <a:lnTo>
                    <a:pt x="128270" y="5080"/>
                  </a:lnTo>
                  <a:lnTo>
                    <a:pt x="128270" y="3810"/>
                  </a:lnTo>
                  <a:lnTo>
                    <a:pt x="129540" y="3810"/>
                  </a:lnTo>
                  <a:lnTo>
                    <a:pt x="129540" y="5080"/>
                  </a:lnTo>
                  <a:lnTo>
                    <a:pt x="243840" y="5080"/>
                  </a:lnTo>
                  <a:lnTo>
                    <a:pt x="243840" y="3810"/>
                  </a:lnTo>
                  <a:lnTo>
                    <a:pt x="243840" y="0"/>
                  </a:lnTo>
                  <a:close/>
                </a:path>
                <a:path w="245110" h="6350">
                  <a:moveTo>
                    <a:pt x="245110" y="5092"/>
                  </a:moveTo>
                  <a:lnTo>
                    <a:pt x="129540" y="5092"/>
                  </a:lnTo>
                  <a:lnTo>
                    <a:pt x="129540" y="6350"/>
                  </a:lnTo>
                  <a:lnTo>
                    <a:pt x="245110" y="6350"/>
                  </a:lnTo>
                  <a:lnTo>
                    <a:pt x="245110" y="5092"/>
                  </a:lnTo>
                  <a:close/>
                </a:path>
              </a:pathLst>
            </a:custGeom>
            <a:solidFill>
              <a:srgbClr val="006877"/>
            </a:solidFill>
          </p:spPr>
          <p:txBody>
            <a:bodyPr wrap="square" lIns="0" tIns="0" rIns="0" bIns="0" rtlCol="0"/>
            <a:lstStyle/>
            <a:p>
              <a:endParaRPr/>
            </a:p>
          </p:txBody>
        </p:sp>
        <p:sp>
          <p:nvSpPr>
            <p:cNvPr id="203" name="object 203"/>
            <p:cNvSpPr/>
            <p:nvPr/>
          </p:nvSpPr>
          <p:spPr>
            <a:xfrm>
              <a:off x="4555490" y="3528059"/>
              <a:ext cx="246379" cy="7620"/>
            </a:xfrm>
            <a:custGeom>
              <a:avLst/>
              <a:gdLst/>
              <a:ahLst/>
              <a:cxnLst/>
              <a:rect l="l" t="t" r="r" b="b"/>
              <a:pathLst>
                <a:path w="246379" h="7620">
                  <a:moveTo>
                    <a:pt x="128270" y="5092"/>
                  </a:moveTo>
                  <a:lnTo>
                    <a:pt x="0" y="5092"/>
                  </a:lnTo>
                  <a:lnTo>
                    <a:pt x="0" y="7620"/>
                  </a:lnTo>
                  <a:lnTo>
                    <a:pt x="128270" y="7620"/>
                  </a:lnTo>
                  <a:lnTo>
                    <a:pt x="128270" y="5092"/>
                  </a:lnTo>
                  <a:close/>
                </a:path>
                <a:path w="246379" h="7620">
                  <a:moveTo>
                    <a:pt x="128270" y="0"/>
                  </a:moveTo>
                  <a:lnTo>
                    <a:pt x="0" y="0"/>
                  </a:lnTo>
                  <a:lnTo>
                    <a:pt x="0" y="5080"/>
                  </a:lnTo>
                  <a:lnTo>
                    <a:pt x="128270" y="5080"/>
                  </a:lnTo>
                  <a:lnTo>
                    <a:pt x="128270" y="0"/>
                  </a:lnTo>
                  <a:close/>
                </a:path>
                <a:path w="246379" h="7620">
                  <a:moveTo>
                    <a:pt x="246367" y="3810"/>
                  </a:moveTo>
                  <a:lnTo>
                    <a:pt x="245110" y="3810"/>
                  </a:lnTo>
                  <a:lnTo>
                    <a:pt x="245110" y="0"/>
                  </a:lnTo>
                  <a:lnTo>
                    <a:pt x="129540" y="0"/>
                  </a:lnTo>
                  <a:lnTo>
                    <a:pt x="129540" y="3810"/>
                  </a:lnTo>
                  <a:lnTo>
                    <a:pt x="129540" y="5080"/>
                  </a:lnTo>
                  <a:lnTo>
                    <a:pt x="246367" y="5080"/>
                  </a:lnTo>
                  <a:lnTo>
                    <a:pt x="246367" y="3810"/>
                  </a:lnTo>
                  <a:close/>
                </a:path>
                <a:path w="246379" h="7620">
                  <a:moveTo>
                    <a:pt x="246380" y="5092"/>
                  </a:moveTo>
                  <a:lnTo>
                    <a:pt x="130810" y="5092"/>
                  </a:lnTo>
                  <a:lnTo>
                    <a:pt x="130810" y="7620"/>
                  </a:lnTo>
                  <a:lnTo>
                    <a:pt x="246380" y="7620"/>
                  </a:lnTo>
                  <a:lnTo>
                    <a:pt x="246380" y="5092"/>
                  </a:lnTo>
                  <a:close/>
                </a:path>
              </a:pathLst>
            </a:custGeom>
            <a:solidFill>
              <a:srgbClr val="006677"/>
            </a:solidFill>
          </p:spPr>
          <p:txBody>
            <a:bodyPr wrap="square" lIns="0" tIns="0" rIns="0" bIns="0" rtlCol="0"/>
            <a:lstStyle/>
            <a:p>
              <a:endParaRPr/>
            </a:p>
          </p:txBody>
        </p:sp>
        <p:sp>
          <p:nvSpPr>
            <p:cNvPr id="204" name="object 204"/>
            <p:cNvSpPr/>
            <p:nvPr/>
          </p:nvSpPr>
          <p:spPr>
            <a:xfrm>
              <a:off x="4555490" y="3535679"/>
              <a:ext cx="247650" cy="6350"/>
            </a:xfrm>
            <a:custGeom>
              <a:avLst/>
              <a:gdLst/>
              <a:ahLst/>
              <a:cxnLst/>
              <a:rect l="l" t="t" r="r" b="b"/>
              <a:pathLst>
                <a:path w="247650" h="6350">
                  <a:moveTo>
                    <a:pt x="128270" y="3822"/>
                  </a:moveTo>
                  <a:lnTo>
                    <a:pt x="0" y="3822"/>
                  </a:lnTo>
                  <a:lnTo>
                    <a:pt x="0" y="6350"/>
                  </a:lnTo>
                  <a:lnTo>
                    <a:pt x="128270" y="6350"/>
                  </a:lnTo>
                  <a:lnTo>
                    <a:pt x="128270" y="3822"/>
                  </a:lnTo>
                  <a:close/>
                </a:path>
                <a:path w="247650" h="6350">
                  <a:moveTo>
                    <a:pt x="128270" y="0"/>
                  </a:moveTo>
                  <a:lnTo>
                    <a:pt x="0" y="0"/>
                  </a:lnTo>
                  <a:lnTo>
                    <a:pt x="0" y="3810"/>
                  </a:lnTo>
                  <a:lnTo>
                    <a:pt x="128270" y="3810"/>
                  </a:lnTo>
                  <a:lnTo>
                    <a:pt x="128270" y="0"/>
                  </a:lnTo>
                  <a:close/>
                </a:path>
                <a:path w="247650" h="6350">
                  <a:moveTo>
                    <a:pt x="247650" y="3822"/>
                  </a:moveTo>
                  <a:lnTo>
                    <a:pt x="132080" y="3822"/>
                  </a:lnTo>
                  <a:lnTo>
                    <a:pt x="132080" y="6350"/>
                  </a:lnTo>
                  <a:lnTo>
                    <a:pt x="247650" y="6350"/>
                  </a:lnTo>
                  <a:lnTo>
                    <a:pt x="247650" y="3822"/>
                  </a:lnTo>
                  <a:close/>
                </a:path>
                <a:path w="247650" h="6350">
                  <a:moveTo>
                    <a:pt x="247650" y="2540"/>
                  </a:moveTo>
                  <a:lnTo>
                    <a:pt x="246380" y="2540"/>
                  </a:lnTo>
                  <a:lnTo>
                    <a:pt x="246380" y="0"/>
                  </a:lnTo>
                  <a:lnTo>
                    <a:pt x="130810" y="0"/>
                  </a:lnTo>
                  <a:lnTo>
                    <a:pt x="130810" y="2540"/>
                  </a:lnTo>
                  <a:lnTo>
                    <a:pt x="130810" y="3810"/>
                  </a:lnTo>
                  <a:lnTo>
                    <a:pt x="247650" y="3810"/>
                  </a:lnTo>
                  <a:lnTo>
                    <a:pt x="247650" y="2540"/>
                  </a:lnTo>
                  <a:close/>
                </a:path>
              </a:pathLst>
            </a:custGeom>
            <a:solidFill>
              <a:srgbClr val="006476"/>
            </a:solidFill>
          </p:spPr>
          <p:txBody>
            <a:bodyPr wrap="square" lIns="0" tIns="0" rIns="0" bIns="0" rtlCol="0"/>
            <a:lstStyle/>
            <a:p>
              <a:endParaRPr/>
            </a:p>
          </p:txBody>
        </p:sp>
        <p:sp>
          <p:nvSpPr>
            <p:cNvPr id="205" name="object 205"/>
            <p:cNvSpPr/>
            <p:nvPr/>
          </p:nvSpPr>
          <p:spPr>
            <a:xfrm>
              <a:off x="4555490" y="3542029"/>
              <a:ext cx="248920" cy="7620"/>
            </a:xfrm>
            <a:custGeom>
              <a:avLst/>
              <a:gdLst/>
              <a:ahLst/>
              <a:cxnLst/>
              <a:rect l="l" t="t" r="r" b="b"/>
              <a:pathLst>
                <a:path w="248920" h="7620">
                  <a:moveTo>
                    <a:pt x="128270" y="0"/>
                  </a:moveTo>
                  <a:lnTo>
                    <a:pt x="0" y="0"/>
                  </a:lnTo>
                  <a:lnTo>
                    <a:pt x="0" y="7620"/>
                  </a:lnTo>
                  <a:lnTo>
                    <a:pt x="128270" y="7620"/>
                  </a:lnTo>
                  <a:lnTo>
                    <a:pt x="128270" y="0"/>
                  </a:lnTo>
                  <a:close/>
                </a:path>
                <a:path w="248920" h="7620">
                  <a:moveTo>
                    <a:pt x="248920" y="2540"/>
                  </a:moveTo>
                  <a:lnTo>
                    <a:pt x="247650" y="2540"/>
                  </a:lnTo>
                  <a:lnTo>
                    <a:pt x="247650" y="0"/>
                  </a:lnTo>
                  <a:lnTo>
                    <a:pt x="132080" y="0"/>
                  </a:lnTo>
                  <a:lnTo>
                    <a:pt x="132080" y="2540"/>
                  </a:lnTo>
                  <a:lnTo>
                    <a:pt x="132080" y="5080"/>
                  </a:lnTo>
                  <a:lnTo>
                    <a:pt x="133350" y="5080"/>
                  </a:lnTo>
                  <a:lnTo>
                    <a:pt x="133350" y="7620"/>
                  </a:lnTo>
                  <a:lnTo>
                    <a:pt x="248920" y="7620"/>
                  </a:lnTo>
                  <a:lnTo>
                    <a:pt x="248920" y="5080"/>
                  </a:lnTo>
                  <a:lnTo>
                    <a:pt x="248920" y="2540"/>
                  </a:lnTo>
                  <a:close/>
                </a:path>
              </a:pathLst>
            </a:custGeom>
            <a:solidFill>
              <a:srgbClr val="006376"/>
            </a:solidFill>
          </p:spPr>
          <p:txBody>
            <a:bodyPr wrap="square" lIns="0" tIns="0" rIns="0" bIns="0" rtlCol="0"/>
            <a:lstStyle/>
            <a:p>
              <a:endParaRPr/>
            </a:p>
          </p:txBody>
        </p:sp>
        <p:sp>
          <p:nvSpPr>
            <p:cNvPr id="206" name="object 206"/>
            <p:cNvSpPr/>
            <p:nvPr/>
          </p:nvSpPr>
          <p:spPr>
            <a:xfrm>
              <a:off x="4555490" y="3549649"/>
              <a:ext cx="251460" cy="8255"/>
            </a:xfrm>
            <a:custGeom>
              <a:avLst/>
              <a:gdLst/>
              <a:ahLst/>
              <a:cxnLst/>
              <a:rect l="l" t="t" r="r" b="b"/>
              <a:pathLst>
                <a:path w="251460" h="8254">
                  <a:moveTo>
                    <a:pt x="128270" y="0"/>
                  </a:moveTo>
                  <a:lnTo>
                    <a:pt x="0" y="0"/>
                  </a:lnTo>
                  <a:lnTo>
                    <a:pt x="0" y="7632"/>
                  </a:lnTo>
                  <a:lnTo>
                    <a:pt x="128270" y="7632"/>
                  </a:lnTo>
                  <a:lnTo>
                    <a:pt x="128270" y="0"/>
                  </a:lnTo>
                  <a:close/>
                </a:path>
                <a:path w="251460" h="8254">
                  <a:moveTo>
                    <a:pt x="251460" y="6350"/>
                  </a:moveTo>
                  <a:lnTo>
                    <a:pt x="250190" y="6350"/>
                  </a:lnTo>
                  <a:lnTo>
                    <a:pt x="250190" y="3810"/>
                  </a:lnTo>
                  <a:lnTo>
                    <a:pt x="250190" y="0"/>
                  </a:lnTo>
                  <a:lnTo>
                    <a:pt x="133350" y="0"/>
                  </a:lnTo>
                  <a:lnTo>
                    <a:pt x="133350" y="3810"/>
                  </a:lnTo>
                  <a:lnTo>
                    <a:pt x="134620" y="3810"/>
                  </a:lnTo>
                  <a:lnTo>
                    <a:pt x="134620" y="6350"/>
                  </a:lnTo>
                  <a:lnTo>
                    <a:pt x="134620" y="7620"/>
                  </a:lnTo>
                  <a:lnTo>
                    <a:pt x="251460" y="7620"/>
                  </a:lnTo>
                  <a:lnTo>
                    <a:pt x="251460" y="6350"/>
                  </a:lnTo>
                  <a:close/>
                </a:path>
              </a:pathLst>
            </a:custGeom>
            <a:solidFill>
              <a:srgbClr val="006175"/>
            </a:solidFill>
          </p:spPr>
          <p:txBody>
            <a:bodyPr wrap="square" lIns="0" tIns="0" rIns="0" bIns="0" rtlCol="0"/>
            <a:lstStyle/>
            <a:p>
              <a:endParaRPr/>
            </a:p>
          </p:txBody>
        </p:sp>
        <p:sp>
          <p:nvSpPr>
            <p:cNvPr id="207" name="object 207"/>
            <p:cNvSpPr/>
            <p:nvPr/>
          </p:nvSpPr>
          <p:spPr>
            <a:xfrm>
              <a:off x="4555490" y="3557269"/>
              <a:ext cx="252729" cy="6985"/>
            </a:xfrm>
            <a:custGeom>
              <a:avLst/>
              <a:gdLst/>
              <a:ahLst/>
              <a:cxnLst/>
              <a:rect l="l" t="t" r="r" b="b"/>
              <a:pathLst>
                <a:path w="252729" h="6985">
                  <a:moveTo>
                    <a:pt x="128270" y="12"/>
                  </a:moveTo>
                  <a:lnTo>
                    <a:pt x="0" y="12"/>
                  </a:lnTo>
                  <a:lnTo>
                    <a:pt x="0" y="6362"/>
                  </a:lnTo>
                  <a:lnTo>
                    <a:pt x="128270" y="6362"/>
                  </a:lnTo>
                  <a:lnTo>
                    <a:pt x="128270" y="12"/>
                  </a:lnTo>
                  <a:close/>
                </a:path>
                <a:path w="252729" h="6985">
                  <a:moveTo>
                    <a:pt x="252717" y="5080"/>
                  </a:moveTo>
                  <a:lnTo>
                    <a:pt x="251460" y="5080"/>
                  </a:lnTo>
                  <a:lnTo>
                    <a:pt x="251460" y="3810"/>
                  </a:lnTo>
                  <a:lnTo>
                    <a:pt x="251460" y="0"/>
                  </a:lnTo>
                  <a:lnTo>
                    <a:pt x="134620" y="0"/>
                  </a:lnTo>
                  <a:lnTo>
                    <a:pt x="134620" y="3810"/>
                  </a:lnTo>
                  <a:lnTo>
                    <a:pt x="135890" y="3810"/>
                  </a:lnTo>
                  <a:lnTo>
                    <a:pt x="135890" y="5080"/>
                  </a:lnTo>
                  <a:lnTo>
                    <a:pt x="135890" y="6350"/>
                  </a:lnTo>
                  <a:lnTo>
                    <a:pt x="252717" y="6350"/>
                  </a:lnTo>
                  <a:lnTo>
                    <a:pt x="252717" y="5080"/>
                  </a:lnTo>
                  <a:close/>
                </a:path>
              </a:pathLst>
            </a:custGeom>
            <a:solidFill>
              <a:srgbClr val="005F75"/>
            </a:solidFill>
          </p:spPr>
          <p:txBody>
            <a:bodyPr wrap="square" lIns="0" tIns="0" rIns="0" bIns="0" rtlCol="0"/>
            <a:lstStyle/>
            <a:p>
              <a:endParaRPr/>
            </a:p>
          </p:txBody>
        </p:sp>
        <p:sp>
          <p:nvSpPr>
            <p:cNvPr id="208" name="object 208"/>
            <p:cNvSpPr/>
            <p:nvPr/>
          </p:nvSpPr>
          <p:spPr>
            <a:xfrm>
              <a:off x="4555490" y="3563619"/>
              <a:ext cx="254000" cy="7620"/>
            </a:xfrm>
            <a:custGeom>
              <a:avLst/>
              <a:gdLst/>
              <a:ahLst/>
              <a:cxnLst/>
              <a:rect l="l" t="t" r="r" b="b"/>
              <a:pathLst>
                <a:path w="254000" h="7620">
                  <a:moveTo>
                    <a:pt x="128270" y="12"/>
                  </a:moveTo>
                  <a:lnTo>
                    <a:pt x="0" y="12"/>
                  </a:lnTo>
                  <a:lnTo>
                    <a:pt x="0" y="7620"/>
                  </a:lnTo>
                  <a:lnTo>
                    <a:pt x="128270" y="7620"/>
                  </a:lnTo>
                  <a:lnTo>
                    <a:pt x="128270" y="12"/>
                  </a:lnTo>
                  <a:close/>
                </a:path>
                <a:path w="254000" h="7620">
                  <a:moveTo>
                    <a:pt x="254000" y="3810"/>
                  </a:moveTo>
                  <a:lnTo>
                    <a:pt x="252717" y="3810"/>
                  </a:lnTo>
                  <a:lnTo>
                    <a:pt x="252717" y="0"/>
                  </a:lnTo>
                  <a:lnTo>
                    <a:pt x="135890" y="0"/>
                  </a:lnTo>
                  <a:lnTo>
                    <a:pt x="135890" y="3810"/>
                  </a:lnTo>
                  <a:lnTo>
                    <a:pt x="135890" y="5080"/>
                  </a:lnTo>
                  <a:lnTo>
                    <a:pt x="137160" y="5080"/>
                  </a:lnTo>
                  <a:lnTo>
                    <a:pt x="137160" y="7620"/>
                  </a:lnTo>
                  <a:lnTo>
                    <a:pt x="254000" y="7620"/>
                  </a:lnTo>
                  <a:lnTo>
                    <a:pt x="254000" y="5080"/>
                  </a:lnTo>
                  <a:lnTo>
                    <a:pt x="254000" y="3810"/>
                  </a:lnTo>
                  <a:close/>
                </a:path>
              </a:pathLst>
            </a:custGeom>
            <a:solidFill>
              <a:srgbClr val="005E74"/>
            </a:solidFill>
          </p:spPr>
          <p:txBody>
            <a:bodyPr wrap="square" lIns="0" tIns="0" rIns="0" bIns="0" rtlCol="0"/>
            <a:lstStyle/>
            <a:p>
              <a:endParaRPr/>
            </a:p>
          </p:txBody>
        </p:sp>
        <p:sp>
          <p:nvSpPr>
            <p:cNvPr id="209" name="object 209"/>
            <p:cNvSpPr/>
            <p:nvPr/>
          </p:nvSpPr>
          <p:spPr>
            <a:xfrm>
              <a:off x="4555490" y="3571239"/>
              <a:ext cx="255270" cy="7620"/>
            </a:xfrm>
            <a:custGeom>
              <a:avLst/>
              <a:gdLst/>
              <a:ahLst/>
              <a:cxnLst/>
              <a:rect l="l" t="t" r="r" b="b"/>
              <a:pathLst>
                <a:path w="255270" h="7620">
                  <a:moveTo>
                    <a:pt x="128270" y="0"/>
                  </a:moveTo>
                  <a:lnTo>
                    <a:pt x="0" y="0"/>
                  </a:lnTo>
                  <a:lnTo>
                    <a:pt x="0" y="7620"/>
                  </a:lnTo>
                  <a:lnTo>
                    <a:pt x="128270" y="7620"/>
                  </a:lnTo>
                  <a:lnTo>
                    <a:pt x="128270" y="0"/>
                  </a:lnTo>
                  <a:close/>
                </a:path>
                <a:path w="255270" h="7620">
                  <a:moveTo>
                    <a:pt x="255270" y="2540"/>
                  </a:moveTo>
                  <a:lnTo>
                    <a:pt x="254000" y="2540"/>
                  </a:lnTo>
                  <a:lnTo>
                    <a:pt x="254000" y="0"/>
                  </a:lnTo>
                  <a:lnTo>
                    <a:pt x="137160" y="0"/>
                  </a:lnTo>
                  <a:lnTo>
                    <a:pt x="137160" y="2540"/>
                  </a:lnTo>
                  <a:lnTo>
                    <a:pt x="137160" y="3810"/>
                  </a:lnTo>
                  <a:lnTo>
                    <a:pt x="138430" y="3810"/>
                  </a:lnTo>
                  <a:lnTo>
                    <a:pt x="138430" y="7620"/>
                  </a:lnTo>
                  <a:lnTo>
                    <a:pt x="255270" y="7620"/>
                  </a:lnTo>
                  <a:lnTo>
                    <a:pt x="255270" y="3810"/>
                  </a:lnTo>
                  <a:lnTo>
                    <a:pt x="255270" y="2540"/>
                  </a:lnTo>
                  <a:close/>
                </a:path>
              </a:pathLst>
            </a:custGeom>
            <a:solidFill>
              <a:srgbClr val="005C73"/>
            </a:solidFill>
          </p:spPr>
          <p:txBody>
            <a:bodyPr wrap="square" lIns="0" tIns="0" rIns="0" bIns="0" rtlCol="0"/>
            <a:lstStyle/>
            <a:p>
              <a:endParaRPr/>
            </a:p>
          </p:txBody>
        </p:sp>
        <p:sp>
          <p:nvSpPr>
            <p:cNvPr id="210" name="object 210"/>
            <p:cNvSpPr/>
            <p:nvPr/>
          </p:nvSpPr>
          <p:spPr>
            <a:xfrm>
              <a:off x="4555490" y="3578859"/>
              <a:ext cx="256540" cy="6350"/>
            </a:xfrm>
            <a:custGeom>
              <a:avLst/>
              <a:gdLst/>
              <a:ahLst/>
              <a:cxnLst/>
              <a:rect l="l" t="t" r="r" b="b"/>
              <a:pathLst>
                <a:path w="256539" h="6350">
                  <a:moveTo>
                    <a:pt x="128270" y="1282"/>
                  </a:moveTo>
                  <a:lnTo>
                    <a:pt x="0" y="1282"/>
                  </a:lnTo>
                  <a:lnTo>
                    <a:pt x="0" y="6350"/>
                  </a:lnTo>
                  <a:lnTo>
                    <a:pt x="128270" y="6350"/>
                  </a:lnTo>
                  <a:lnTo>
                    <a:pt x="128270" y="1282"/>
                  </a:lnTo>
                  <a:close/>
                </a:path>
                <a:path w="256539" h="6350">
                  <a:moveTo>
                    <a:pt x="128270" y="0"/>
                  </a:moveTo>
                  <a:lnTo>
                    <a:pt x="0" y="0"/>
                  </a:lnTo>
                  <a:lnTo>
                    <a:pt x="0" y="1270"/>
                  </a:lnTo>
                  <a:lnTo>
                    <a:pt x="128270" y="1270"/>
                  </a:lnTo>
                  <a:lnTo>
                    <a:pt x="128270" y="0"/>
                  </a:lnTo>
                  <a:close/>
                </a:path>
                <a:path w="256539" h="6350">
                  <a:moveTo>
                    <a:pt x="256540" y="1270"/>
                  </a:moveTo>
                  <a:lnTo>
                    <a:pt x="255270" y="1270"/>
                  </a:lnTo>
                  <a:lnTo>
                    <a:pt x="255270" y="0"/>
                  </a:lnTo>
                  <a:lnTo>
                    <a:pt x="138430" y="0"/>
                  </a:lnTo>
                  <a:lnTo>
                    <a:pt x="138430" y="1270"/>
                  </a:lnTo>
                  <a:lnTo>
                    <a:pt x="138430" y="3810"/>
                  </a:lnTo>
                  <a:lnTo>
                    <a:pt x="139700" y="3810"/>
                  </a:lnTo>
                  <a:lnTo>
                    <a:pt x="139700" y="6350"/>
                  </a:lnTo>
                  <a:lnTo>
                    <a:pt x="256540" y="6350"/>
                  </a:lnTo>
                  <a:lnTo>
                    <a:pt x="256540" y="3810"/>
                  </a:lnTo>
                  <a:lnTo>
                    <a:pt x="256540" y="1270"/>
                  </a:lnTo>
                  <a:close/>
                </a:path>
              </a:pathLst>
            </a:custGeom>
            <a:solidFill>
              <a:srgbClr val="005A73"/>
            </a:solidFill>
          </p:spPr>
          <p:txBody>
            <a:bodyPr wrap="square" lIns="0" tIns="0" rIns="0" bIns="0" rtlCol="0"/>
            <a:lstStyle/>
            <a:p>
              <a:endParaRPr/>
            </a:p>
          </p:txBody>
        </p:sp>
        <p:sp>
          <p:nvSpPr>
            <p:cNvPr id="211" name="object 211"/>
            <p:cNvSpPr/>
            <p:nvPr/>
          </p:nvSpPr>
          <p:spPr>
            <a:xfrm>
              <a:off x="4555490" y="3585209"/>
              <a:ext cx="259079" cy="7620"/>
            </a:xfrm>
            <a:custGeom>
              <a:avLst/>
              <a:gdLst/>
              <a:ahLst/>
              <a:cxnLst/>
              <a:rect l="l" t="t" r="r" b="b"/>
              <a:pathLst>
                <a:path w="259079" h="7620">
                  <a:moveTo>
                    <a:pt x="128270" y="0"/>
                  </a:moveTo>
                  <a:lnTo>
                    <a:pt x="0" y="0"/>
                  </a:lnTo>
                  <a:lnTo>
                    <a:pt x="0" y="7620"/>
                  </a:lnTo>
                  <a:lnTo>
                    <a:pt x="128270" y="7620"/>
                  </a:lnTo>
                  <a:lnTo>
                    <a:pt x="128270" y="0"/>
                  </a:lnTo>
                  <a:close/>
                </a:path>
                <a:path w="259079" h="7620">
                  <a:moveTo>
                    <a:pt x="259080" y="6350"/>
                  </a:moveTo>
                  <a:lnTo>
                    <a:pt x="257810" y="6350"/>
                  </a:lnTo>
                  <a:lnTo>
                    <a:pt x="257810" y="5080"/>
                  </a:lnTo>
                  <a:lnTo>
                    <a:pt x="257810" y="0"/>
                  </a:lnTo>
                  <a:lnTo>
                    <a:pt x="139700" y="0"/>
                  </a:lnTo>
                  <a:lnTo>
                    <a:pt x="139700" y="5080"/>
                  </a:lnTo>
                  <a:lnTo>
                    <a:pt x="140970" y="5080"/>
                  </a:lnTo>
                  <a:lnTo>
                    <a:pt x="140970" y="6350"/>
                  </a:lnTo>
                  <a:lnTo>
                    <a:pt x="140970" y="7620"/>
                  </a:lnTo>
                  <a:lnTo>
                    <a:pt x="259080" y="7620"/>
                  </a:lnTo>
                  <a:lnTo>
                    <a:pt x="259080" y="6350"/>
                  </a:lnTo>
                  <a:close/>
                </a:path>
              </a:pathLst>
            </a:custGeom>
            <a:solidFill>
              <a:srgbClr val="005972"/>
            </a:solidFill>
          </p:spPr>
          <p:txBody>
            <a:bodyPr wrap="square" lIns="0" tIns="0" rIns="0" bIns="0" rtlCol="0"/>
            <a:lstStyle/>
            <a:p>
              <a:endParaRPr/>
            </a:p>
          </p:txBody>
        </p:sp>
        <p:sp>
          <p:nvSpPr>
            <p:cNvPr id="212" name="object 212"/>
            <p:cNvSpPr/>
            <p:nvPr/>
          </p:nvSpPr>
          <p:spPr>
            <a:xfrm>
              <a:off x="4555490" y="3592829"/>
              <a:ext cx="260350" cy="7620"/>
            </a:xfrm>
            <a:custGeom>
              <a:avLst/>
              <a:gdLst/>
              <a:ahLst/>
              <a:cxnLst/>
              <a:rect l="l" t="t" r="r" b="b"/>
              <a:pathLst>
                <a:path w="260350" h="7620">
                  <a:moveTo>
                    <a:pt x="128270" y="0"/>
                  </a:moveTo>
                  <a:lnTo>
                    <a:pt x="0" y="0"/>
                  </a:lnTo>
                  <a:lnTo>
                    <a:pt x="0" y="7620"/>
                  </a:lnTo>
                  <a:lnTo>
                    <a:pt x="128270" y="7620"/>
                  </a:lnTo>
                  <a:lnTo>
                    <a:pt x="128270" y="0"/>
                  </a:lnTo>
                  <a:close/>
                </a:path>
                <a:path w="260350" h="7620">
                  <a:moveTo>
                    <a:pt x="260350" y="5080"/>
                  </a:moveTo>
                  <a:lnTo>
                    <a:pt x="259067" y="5080"/>
                  </a:lnTo>
                  <a:lnTo>
                    <a:pt x="259067" y="3810"/>
                  </a:lnTo>
                  <a:lnTo>
                    <a:pt x="259080" y="0"/>
                  </a:lnTo>
                  <a:lnTo>
                    <a:pt x="140970" y="0"/>
                  </a:lnTo>
                  <a:lnTo>
                    <a:pt x="140970" y="3810"/>
                  </a:lnTo>
                  <a:lnTo>
                    <a:pt x="142240" y="3810"/>
                  </a:lnTo>
                  <a:lnTo>
                    <a:pt x="142240" y="5080"/>
                  </a:lnTo>
                  <a:lnTo>
                    <a:pt x="142240" y="7620"/>
                  </a:lnTo>
                  <a:lnTo>
                    <a:pt x="260350" y="7620"/>
                  </a:lnTo>
                  <a:lnTo>
                    <a:pt x="260350" y="5080"/>
                  </a:lnTo>
                  <a:close/>
                </a:path>
              </a:pathLst>
            </a:custGeom>
            <a:solidFill>
              <a:srgbClr val="005772"/>
            </a:solidFill>
          </p:spPr>
          <p:txBody>
            <a:bodyPr wrap="square" lIns="0" tIns="0" rIns="0" bIns="0" rtlCol="0"/>
            <a:lstStyle/>
            <a:p>
              <a:endParaRPr/>
            </a:p>
          </p:txBody>
        </p:sp>
        <p:sp>
          <p:nvSpPr>
            <p:cNvPr id="213" name="object 213"/>
            <p:cNvSpPr/>
            <p:nvPr/>
          </p:nvSpPr>
          <p:spPr>
            <a:xfrm>
              <a:off x="4555490" y="3600449"/>
              <a:ext cx="261620" cy="6350"/>
            </a:xfrm>
            <a:custGeom>
              <a:avLst/>
              <a:gdLst/>
              <a:ahLst/>
              <a:cxnLst/>
              <a:rect l="l" t="t" r="r" b="b"/>
              <a:pathLst>
                <a:path w="261620" h="6350">
                  <a:moveTo>
                    <a:pt x="128270" y="0"/>
                  </a:moveTo>
                  <a:lnTo>
                    <a:pt x="0" y="0"/>
                  </a:lnTo>
                  <a:lnTo>
                    <a:pt x="0" y="6350"/>
                  </a:lnTo>
                  <a:lnTo>
                    <a:pt x="128270" y="6350"/>
                  </a:lnTo>
                  <a:lnTo>
                    <a:pt x="128270" y="0"/>
                  </a:lnTo>
                  <a:close/>
                </a:path>
                <a:path w="261620" h="6350">
                  <a:moveTo>
                    <a:pt x="261620" y="3810"/>
                  </a:moveTo>
                  <a:lnTo>
                    <a:pt x="260350" y="3810"/>
                  </a:lnTo>
                  <a:lnTo>
                    <a:pt x="260350" y="0"/>
                  </a:lnTo>
                  <a:lnTo>
                    <a:pt x="142240" y="0"/>
                  </a:lnTo>
                  <a:lnTo>
                    <a:pt x="142240" y="3810"/>
                  </a:lnTo>
                  <a:lnTo>
                    <a:pt x="143510" y="3810"/>
                  </a:lnTo>
                  <a:lnTo>
                    <a:pt x="143510" y="6350"/>
                  </a:lnTo>
                  <a:lnTo>
                    <a:pt x="261620" y="6350"/>
                  </a:lnTo>
                  <a:lnTo>
                    <a:pt x="261620" y="3810"/>
                  </a:lnTo>
                  <a:close/>
                </a:path>
              </a:pathLst>
            </a:custGeom>
            <a:solidFill>
              <a:srgbClr val="005571"/>
            </a:solidFill>
          </p:spPr>
          <p:txBody>
            <a:bodyPr wrap="square" lIns="0" tIns="0" rIns="0" bIns="0" rtlCol="0"/>
            <a:lstStyle/>
            <a:p>
              <a:endParaRPr/>
            </a:p>
          </p:txBody>
        </p:sp>
        <p:sp>
          <p:nvSpPr>
            <p:cNvPr id="214" name="object 214"/>
            <p:cNvSpPr/>
            <p:nvPr/>
          </p:nvSpPr>
          <p:spPr>
            <a:xfrm>
              <a:off x="4555490" y="3606799"/>
              <a:ext cx="262890" cy="7620"/>
            </a:xfrm>
            <a:custGeom>
              <a:avLst/>
              <a:gdLst/>
              <a:ahLst/>
              <a:cxnLst/>
              <a:rect l="l" t="t" r="r" b="b"/>
              <a:pathLst>
                <a:path w="262889" h="7620">
                  <a:moveTo>
                    <a:pt x="128270" y="2552"/>
                  </a:moveTo>
                  <a:lnTo>
                    <a:pt x="0" y="2552"/>
                  </a:lnTo>
                  <a:lnTo>
                    <a:pt x="0" y="7620"/>
                  </a:lnTo>
                  <a:lnTo>
                    <a:pt x="128270" y="7620"/>
                  </a:lnTo>
                  <a:lnTo>
                    <a:pt x="128270" y="2552"/>
                  </a:lnTo>
                  <a:close/>
                </a:path>
                <a:path w="262889" h="7620">
                  <a:moveTo>
                    <a:pt x="128270" y="0"/>
                  </a:moveTo>
                  <a:lnTo>
                    <a:pt x="0" y="0"/>
                  </a:lnTo>
                  <a:lnTo>
                    <a:pt x="0" y="2540"/>
                  </a:lnTo>
                  <a:lnTo>
                    <a:pt x="128270" y="2540"/>
                  </a:lnTo>
                  <a:lnTo>
                    <a:pt x="128270" y="0"/>
                  </a:lnTo>
                  <a:close/>
                </a:path>
                <a:path w="262889" h="7620">
                  <a:moveTo>
                    <a:pt x="262890" y="2540"/>
                  </a:moveTo>
                  <a:lnTo>
                    <a:pt x="261620" y="2540"/>
                  </a:lnTo>
                  <a:lnTo>
                    <a:pt x="261620" y="0"/>
                  </a:lnTo>
                  <a:lnTo>
                    <a:pt x="143510" y="0"/>
                  </a:lnTo>
                  <a:lnTo>
                    <a:pt x="143510" y="2540"/>
                  </a:lnTo>
                  <a:lnTo>
                    <a:pt x="143510" y="3810"/>
                  </a:lnTo>
                  <a:lnTo>
                    <a:pt x="144780" y="3810"/>
                  </a:lnTo>
                  <a:lnTo>
                    <a:pt x="144780" y="7620"/>
                  </a:lnTo>
                  <a:lnTo>
                    <a:pt x="262890" y="7620"/>
                  </a:lnTo>
                  <a:lnTo>
                    <a:pt x="262890" y="3810"/>
                  </a:lnTo>
                  <a:lnTo>
                    <a:pt x="262890" y="2540"/>
                  </a:lnTo>
                  <a:close/>
                </a:path>
              </a:pathLst>
            </a:custGeom>
            <a:solidFill>
              <a:srgbClr val="005371"/>
            </a:solidFill>
          </p:spPr>
          <p:txBody>
            <a:bodyPr wrap="square" lIns="0" tIns="0" rIns="0" bIns="0" rtlCol="0"/>
            <a:lstStyle/>
            <a:p>
              <a:endParaRPr/>
            </a:p>
          </p:txBody>
        </p:sp>
        <p:sp>
          <p:nvSpPr>
            <p:cNvPr id="215" name="object 215"/>
            <p:cNvSpPr/>
            <p:nvPr/>
          </p:nvSpPr>
          <p:spPr>
            <a:xfrm>
              <a:off x="4555490" y="3614419"/>
              <a:ext cx="264160" cy="7620"/>
            </a:xfrm>
            <a:custGeom>
              <a:avLst/>
              <a:gdLst/>
              <a:ahLst/>
              <a:cxnLst/>
              <a:rect l="l" t="t" r="r" b="b"/>
              <a:pathLst>
                <a:path w="264160" h="7620">
                  <a:moveTo>
                    <a:pt x="128270" y="1282"/>
                  </a:moveTo>
                  <a:lnTo>
                    <a:pt x="0" y="1282"/>
                  </a:lnTo>
                  <a:lnTo>
                    <a:pt x="0" y="7620"/>
                  </a:lnTo>
                  <a:lnTo>
                    <a:pt x="128270" y="7620"/>
                  </a:lnTo>
                  <a:lnTo>
                    <a:pt x="128270" y="1282"/>
                  </a:lnTo>
                  <a:close/>
                </a:path>
                <a:path w="264160" h="7620">
                  <a:moveTo>
                    <a:pt x="128270" y="0"/>
                  </a:moveTo>
                  <a:lnTo>
                    <a:pt x="0" y="0"/>
                  </a:lnTo>
                  <a:lnTo>
                    <a:pt x="0" y="1270"/>
                  </a:lnTo>
                  <a:lnTo>
                    <a:pt x="128270" y="1270"/>
                  </a:lnTo>
                  <a:lnTo>
                    <a:pt x="128270" y="0"/>
                  </a:lnTo>
                  <a:close/>
                </a:path>
                <a:path w="264160" h="7620">
                  <a:moveTo>
                    <a:pt x="264160" y="1270"/>
                  </a:moveTo>
                  <a:lnTo>
                    <a:pt x="262890" y="1270"/>
                  </a:lnTo>
                  <a:lnTo>
                    <a:pt x="262890" y="0"/>
                  </a:lnTo>
                  <a:lnTo>
                    <a:pt x="144780" y="0"/>
                  </a:lnTo>
                  <a:lnTo>
                    <a:pt x="144780" y="1270"/>
                  </a:lnTo>
                  <a:lnTo>
                    <a:pt x="144780" y="3810"/>
                  </a:lnTo>
                  <a:lnTo>
                    <a:pt x="146050" y="3810"/>
                  </a:lnTo>
                  <a:lnTo>
                    <a:pt x="146050" y="7620"/>
                  </a:lnTo>
                  <a:lnTo>
                    <a:pt x="264160" y="7620"/>
                  </a:lnTo>
                  <a:lnTo>
                    <a:pt x="264160" y="3810"/>
                  </a:lnTo>
                  <a:lnTo>
                    <a:pt x="264160" y="1270"/>
                  </a:lnTo>
                  <a:close/>
                </a:path>
              </a:pathLst>
            </a:custGeom>
            <a:solidFill>
              <a:srgbClr val="005270"/>
            </a:solidFill>
          </p:spPr>
          <p:txBody>
            <a:bodyPr wrap="square" lIns="0" tIns="0" rIns="0" bIns="0" rtlCol="0"/>
            <a:lstStyle/>
            <a:p>
              <a:endParaRPr/>
            </a:p>
          </p:txBody>
        </p:sp>
        <p:sp>
          <p:nvSpPr>
            <p:cNvPr id="216" name="object 216"/>
            <p:cNvSpPr/>
            <p:nvPr/>
          </p:nvSpPr>
          <p:spPr>
            <a:xfrm>
              <a:off x="4555490" y="3622039"/>
              <a:ext cx="266700" cy="6350"/>
            </a:xfrm>
            <a:custGeom>
              <a:avLst/>
              <a:gdLst/>
              <a:ahLst/>
              <a:cxnLst/>
              <a:rect l="l" t="t" r="r" b="b"/>
              <a:pathLst>
                <a:path w="266700" h="6350">
                  <a:moveTo>
                    <a:pt x="128270" y="0"/>
                  </a:moveTo>
                  <a:lnTo>
                    <a:pt x="0" y="0"/>
                  </a:lnTo>
                  <a:lnTo>
                    <a:pt x="0" y="6350"/>
                  </a:lnTo>
                  <a:lnTo>
                    <a:pt x="128270" y="6350"/>
                  </a:lnTo>
                  <a:lnTo>
                    <a:pt x="128270" y="0"/>
                  </a:lnTo>
                  <a:close/>
                </a:path>
                <a:path w="266700" h="6350">
                  <a:moveTo>
                    <a:pt x="266700" y="5080"/>
                  </a:moveTo>
                  <a:lnTo>
                    <a:pt x="265430" y="5080"/>
                  </a:lnTo>
                  <a:lnTo>
                    <a:pt x="265430" y="3810"/>
                  </a:lnTo>
                  <a:lnTo>
                    <a:pt x="265417" y="0"/>
                  </a:lnTo>
                  <a:lnTo>
                    <a:pt x="146050" y="0"/>
                  </a:lnTo>
                  <a:lnTo>
                    <a:pt x="146050" y="3810"/>
                  </a:lnTo>
                  <a:lnTo>
                    <a:pt x="147320" y="3810"/>
                  </a:lnTo>
                  <a:lnTo>
                    <a:pt x="147320" y="5080"/>
                  </a:lnTo>
                  <a:lnTo>
                    <a:pt x="147320" y="6350"/>
                  </a:lnTo>
                  <a:lnTo>
                    <a:pt x="266700" y="6350"/>
                  </a:lnTo>
                  <a:lnTo>
                    <a:pt x="266700" y="5080"/>
                  </a:lnTo>
                  <a:close/>
                </a:path>
              </a:pathLst>
            </a:custGeom>
            <a:solidFill>
              <a:srgbClr val="00506F"/>
            </a:solidFill>
          </p:spPr>
          <p:txBody>
            <a:bodyPr wrap="square" lIns="0" tIns="0" rIns="0" bIns="0" rtlCol="0"/>
            <a:lstStyle/>
            <a:p>
              <a:endParaRPr/>
            </a:p>
          </p:txBody>
        </p:sp>
        <p:sp>
          <p:nvSpPr>
            <p:cNvPr id="217" name="object 217"/>
            <p:cNvSpPr/>
            <p:nvPr/>
          </p:nvSpPr>
          <p:spPr>
            <a:xfrm>
              <a:off x="4555490" y="3628389"/>
              <a:ext cx="267970" cy="7620"/>
            </a:xfrm>
            <a:custGeom>
              <a:avLst/>
              <a:gdLst/>
              <a:ahLst/>
              <a:cxnLst/>
              <a:rect l="l" t="t" r="r" b="b"/>
              <a:pathLst>
                <a:path w="267970" h="7620">
                  <a:moveTo>
                    <a:pt x="128270" y="0"/>
                  </a:moveTo>
                  <a:lnTo>
                    <a:pt x="0" y="0"/>
                  </a:lnTo>
                  <a:lnTo>
                    <a:pt x="0" y="7620"/>
                  </a:lnTo>
                  <a:lnTo>
                    <a:pt x="128270" y="7620"/>
                  </a:lnTo>
                  <a:lnTo>
                    <a:pt x="128270" y="0"/>
                  </a:lnTo>
                  <a:close/>
                </a:path>
                <a:path w="267970" h="7620">
                  <a:moveTo>
                    <a:pt x="267957" y="5080"/>
                  </a:moveTo>
                  <a:lnTo>
                    <a:pt x="266700" y="5080"/>
                  </a:lnTo>
                  <a:lnTo>
                    <a:pt x="266700" y="3810"/>
                  </a:lnTo>
                  <a:lnTo>
                    <a:pt x="266700" y="0"/>
                  </a:lnTo>
                  <a:lnTo>
                    <a:pt x="147320" y="0"/>
                  </a:lnTo>
                  <a:lnTo>
                    <a:pt x="147320" y="3810"/>
                  </a:lnTo>
                  <a:lnTo>
                    <a:pt x="148590" y="3810"/>
                  </a:lnTo>
                  <a:lnTo>
                    <a:pt x="148590" y="5080"/>
                  </a:lnTo>
                  <a:lnTo>
                    <a:pt x="148590" y="7620"/>
                  </a:lnTo>
                  <a:lnTo>
                    <a:pt x="267957" y="7620"/>
                  </a:lnTo>
                  <a:lnTo>
                    <a:pt x="267957" y="5080"/>
                  </a:lnTo>
                  <a:close/>
                </a:path>
              </a:pathLst>
            </a:custGeom>
            <a:solidFill>
              <a:srgbClr val="004E6F"/>
            </a:solidFill>
          </p:spPr>
          <p:txBody>
            <a:bodyPr wrap="square" lIns="0" tIns="0" rIns="0" bIns="0" rtlCol="0"/>
            <a:lstStyle/>
            <a:p>
              <a:endParaRPr/>
            </a:p>
          </p:txBody>
        </p:sp>
        <p:sp>
          <p:nvSpPr>
            <p:cNvPr id="218" name="object 218"/>
            <p:cNvSpPr/>
            <p:nvPr/>
          </p:nvSpPr>
          <p:spPr>
            <a:xfrm>
              <a:off x="4555490" y="3636009"/>
              <a:ext cx="269240" cy="7620"/>
            </a:xfrm>
            <a:custGeom>
              <a:avLst/>
              <a:gdLst/>
              <a:ahLst/>
              <a:cxnLst/>
              <a:rect l="l" t="t" r="r" b="b"/>
              <a:pathLst>
                <a:path w="269239" h="7620">
                  <a:moveTo>
                    <a:pt x="128270" y="0"/>
                  </a:moveTo>
                  <a:lnTo>
                    <a:pt x="0" y="0"/>
                  </a:lnTo>
                  <a:lnTo>
                    <a:pt x="0" y="7620"/>
                  </a:lnTo>
                  <a:lnTo>
                    <a:pt x="128270" y="7620"/>
                  </a:lnTo>
                  <a:lnTo>
                    <a:pt x="128270" y="0"/>
                  </a:lnTo>
                  <a:close/>
                </a:path>
                <a:path w="269239" h="7620">
                  <a:moveTo>
                    <a:pt x="269240" y="3810"/>
                  </a:moveTo>
                  <a:lnTo>
                    <a:pt x="267957" y="3810"/>
                  </a:lnTo>
                  <a:lnTo>
                    <a:pt x="267957" y="0"/>
                  </a:lnTo>
                  <a:lnTo>
                    <a:pt x="148590" y="0"/>
                  </a:lnTo>
                  <a:lnTo>
                    <a:pt x="148590" y="3810"/>
                  </a:lnTo>
                  <a:lnTo>
                    <a:pt x="149860" y="3810"/>
                  </a:lnTo>
                  <a:lnTo>
                    <a:pt x="149860" y="7620"/>
                  </a:lnTo>
                  <a:lnTo>
                    <a:pt x="269240" y="7620"/>
                  </a:lnTo>
                  <a:lnTo>
                    <a:pt x="269240" y="3810"/>
                  </a:lnTo>
                  <a:close/>
                </a:path>
              </a:pathLst>
            </a:custGeom>
            <a:solidFill>
              <a:srgbClr val="004D6E"/>
            </a:solidFill>
          </p:spPr>
          <p:txBody>
            <a:bodyPr wrap="square" lIns="0" tIns="0" rIns="0" bIns="0" rtlCol="0"/>
            <a:lstStyle/>
            <a:p>
              <a:endParaRPr/>
            </a:p>
          </p:txBody>
        </p:sp>
        <p:sp>
          <p:nvSpPr>
            <p:cNvPr id="219" name="object 219"/>
            <p:cNvSpPr/>
            <p:nvPr/>
          </p:nvSpPr>
          <p:spPr>
            <a:xfrm>
              <a:off x="4555490" y="3643629"/>
              <a:ext cx="270510" cy="6350"/>
            </a:xfrm>
            <a:custGeom>
              <a:avLst/>
              <a:gdLst/>
              <a:ahLst/>
              <a:cxnLst/>
              <a:rect l="l" t="t" r="r" b="b"/>
              <a:pathLst>
                <a:path w="270510" h="6350">
                  <a:moveTo>
                    <a:pt x="128270" y="0"/>
                  </a:moveTo>
                  <a:lnTo>
                    <a:pt x="0" y="0"/>
                  </a:lnTo>
                  <a:lnTo>
                    <a:pt x="0" y="6350"/>
                  </a:lnTo>
                  <a:lnTo>
                    <a:pt x="128270" y="6350"/>
                  </a:lnTo>
                  <a:lnTo>
                    <a:pt x="128270" y="0"/>
                  </a:lnTo>
                  <a:close/>
                </a:path>
                <a:path w="270510" h="6350">
                  <a:moveTo>
                    <a:pt x="270510" y="1270"/>
                  </a:moveTo>
                  <a:lnTo>
                    <a:pt x="269240" y="1270"/>
                  </a:lnTo>
                  <a:lnTo>
                    <a:pt x="269240" y="0"/>
                  </a:lnTo>
                  <a:lnTo>
                    <a:pt x="149860" y="0"/>
                  </a:lnTo>
                  <a:lnTo>
                    <a:pt x="149860" y="1270"/>
                  </a:lnTo>
                  <a:lnTo>
                    <a:pt x="149860" y="3810"/>
                  </a:lnTo>
                  <a:lnTo>
                    <a:pt x="151130" y="3810"/>
                  </a:lnTo>
                  <a:lnTo>
                    <a:pt x="151130" y="6350"/>
                  </a:lnTo>
                  <a:lnTo>
                    <a:pt x="270510" y="6350"/>
                  </a:lnTo>
                  <a:lnTo>
                    <a:pt x="270510" y="3810"/>
                  </a:lnTo>
                  <a:lnTo>
                    <a:pt x="270510" y="1270"/>
                  </a:lnTo>
                  <a:close/>
                </a:path>
              </a:pathLst>
            </a:custGeom>
            <a:solidFill>
              <a:srgbClr val="004B6E"/>
            </a:solidFill>
          </p:spPr>
          <p:txBody>
            <a:bodyPr wrap="square" lIns="0" tIns="0" rIns="0" bIns="0" rtlCol="0"/>
            <a:lstStyle/>
            <a:p>
              <a:endParaRPr/>
            </a:p>
          </p:txBody>
        </p:sp>
        <p:sp>
          <p:nvSpPr>
            <p:cNvPr id="220" name="object 220"/>
            <p:cNvSpPr/>
            <p:nvPr/>
          </p:nvSpPr>
          <p:spPr>
            <a:xfrm>
              <a:off x="4555490" y="3649979"/>
              <a:ext cx="271780" cy="7620"/>
            </a:xfrm>
            <a:custGeom>
              <a:avLst/>
              <a:gdLst/>
              <a:ahLst/>
              <a:cxnLst/>
              <a:rect l="l" t="t" r="r" b="b"/>
              <a:pathLst>
                <a:path w="271779" h="7620">
                  <a:moveTo>
                    <a:pt x="128270" y="0"/>
                  </a:moveTo>
                  <a:lnTo>
                    <a:pt x="0" y="0"/>
                  </a:lnTo>
                  <a:lnTo>
                    <a:pt x="0" y="7620"/>
                  </a:lnTo>
                  <a:lnTo>
                    <a:pt x="128270" y="7620"/>
                  </a:lnTo>
                  <a:lnTo>
                    <a:pt x="128270" y="0"/>
                  </a:lnTo>
                  <a:close/>
                </a:path>
                <a:path w="271779" h="7620">
                  <a:moveTo>
                    <a:pt x="271780" y="1270"/>
                  </a:moveTo>
                  <a:lnTo>
                    <a:pt x="270510" y="1270"/>
                  </a:lnTo>
                  <a:lnTo>
                    <a:pt x="270510" y="0"/>
                  </a:lnTo>
                  <a:lnTo>
                    <a:pt x="151130" y="0"/>
                  </a:lnTo>
                  <a:lnTo>
                    <a:pt x="151130" y="1270"/>
                  </a:lnTo>
                  <a:lnTo>
                    <a:pt x="151130" y="3810"/>
                  </a:lnTo>
                  <a:lnTo>
                    <a:pt x="152400" y="3810"/>
                  </a:lnTo>
                  <a:lnTo>
                    <a:pt x="152400" y="7620"/>
                  </a:lnTo>
                  <a:lnTo>
                    <a:pt x="271767" y="7620"/>
                  </a:lnTo>
                  <a:lnTo>
                    <a:pt x="271767" y="3810"/>
                  </a:lnTo>
                  <a:lnTo>
                    <a:pt x="271780" y="1270"/>
                  </a:lnTo>
                  <a:close/>
                </a:path>
              </a:pathLst>
            </a:custGeom>
            <a:solidFill>
              <a:srgbClr val="00496D"/>
            </a:solidFill>
          </p:spPr>
          <p:txBody>
            <a:bodyPr wrap="square" lIns="0" tIns="0" rIns="0" bIns="0" rtlCol="0"/>
            <a:lstStyle/>
            <a:p>
              <a:endParaRPr/>
            </a:p>
          </p:txBody>
        </p:sp>
        <p:sp>
          <p:nvSpPr>
            <p:cNvPr id="221" name="object 221"/>
            <p:cNvSpPr/>
            <p:nvPr/>
          </p:nvSpPr>
          <p:spPr>
            <a:xfrm>
              <a:off x="4555490" y="3657599"/>
              <a:ext cx="274320" cy="7620"/>
            </a:xfrm>
            <a:custGeom>
              <a:avLst/>
              <a:gdLst/>
              <a:ahLst/>
              <a:cxnLst/>
              <a:rect l="l" t="t" r="r" b="b"/>
              <a:pathLst>
                <a:path w="274320" h="7620">
                  <a:moveTo>
                    <a:pt x="128270" y="0"/>
                  </a:moveTo>
                  <a:lnTo>
                    <a:pt x="0" y="0"/>
                  </a:lnTo>
                  <a:lnTo>
                    <a:pt x="0" y="7620"/>
                  </a:lnTo>
                  <a:lnTo>
                    <a:pt x="128270" y="7620"/>
                  </a:lnTo>
                  <a:lnTo>
                    <a:pt x="128270" y="0"/>
                  </a:lnTo>
                  <a:close/>
                </a:path>
                <a:path w="274320" h="7620">
                  <a:moveTo>
                    <a:pt x="274320" y="5080"/>
                  </a:moveTo>
                  <a:lnTo>
                    <a:pt x="273050" y="5080"/>
                  </a:lnTo>
                  <a:lnTo>
                    <a:pt x="273050" y="3810"/>
                  </a:lnTo>
                  <a:lnTo>
                    <a:pt x="273050" y="0"/>
                  </a:lnTo>
                  <a:lnTo>
                    <a:pt x="152400" y="0"/>
                  </a:lnTo>
                  <a:lnTo>
                    <a:pt x="152400" y="3810"/>
                  </a:lnTo>
                  <a:lnTo>
                    <a:pt x="153670" y="3810"/>
                  </a:lnTo>
                  <a:lnTo>
                    <a:pt x="153670" y="5080"/>
                  </a:lnTo>
                  <a:lnTo>
                    <a:pt x="153670" y="7620"/>
                  </a:lnTo>
                  <a:lnTo>
                    <a:pt x="274320" y="7620"/>
                  </a:lnTo>
                  <a:lnTo>
                    <a:pt x="274320" y="5080"/>
                  </a:lnTo>
                  <a:close/>
                </a:path>
              </a:pathLst>
            </a:custGeom>
            <a:solidFill>
              <a:srgbClr val="00486D"/>
            </a:solidFill>
          </p:spPr>
          <p:txBody>
            <a:bodyPr wrap="square" lIns="0" tIns="0" rIns="0" bIns="0" rtlCol="0"/>
            <a:lstStyle/>
            <a:p>
              <a:endParaRPr/>
            </a:p>
          </p:txBody>
        </p:sp>
        <p:sp>
          <p:nvSpPr>
            <p:cNvPr id="222" name="object 222"/>
            <p:cNvSpPr/>
            <p:nvPr/>
          </p:nvSpPr>
          <p:spPr>
            <a:xfrm>
              <a:off x="4555490" y="3665219"/>
              <a:ext cx="275590" cy="6350"/>
            </a:xfrm>
            <a:custGeom>
              <a:avLst/>
              <a:gdLst/>
              <a:ahLst/>
              <a:cxnLst/>
              <a:rect l="l" t="t" r="r" b="b"/>
              <a:pathLst>
                <a:path w="275589" h="6350">
                  <a:moveTo>
                    <a:pt x="128270" y="0"/>
                  </a:moveTo>
                  <a:lnTo>
                    <a:pt x="0" y="0"/>
                  </a:lnTo>
                  <a:lnTo>
                    <a:pt x="0" y="6350"/>
                  </a:lnTo>
                  <a:lnTo>
                    <a:pt x="128270" y="6350"/>
                  </a:lnTo>
                  <a:lnTo>
                    <a:pt x="128270" y="0"/>
                  </a:lnTo>
                  <a:close/>
                </a:path>
                <a:path w="275589" h="6350">
                  <a:moveTo>
                    <a:pt x="275590" y="3810"/>
                  </a:moveTo>
                  <a:lnTo>
                    <a:pt x="274307" y="3810"/>
                  </a:lnTo>
                  <a:lnTo>
                    <a:pt x="274307" y="2540"/>
                  </a:lnTo>
                  <a:lnTo>
                    <a:pt x="274320" y="0"/>
                  </a:lnTo>
                  <a:lnTo>
                    <a:pt x="153670" y="0"/>
                  </a:lnTo>
                  <a:lnTo>
                    <a:pt x="153670" y="2540"/>
                  </a:lnTo>
                  <a:lnTo>
                    <a:pt x="154940" y="2540"/>
                  </a:lnTo>
                  <a:lnTo>
                    <a:pt x="154940" y="3810"/>
                  </a:lnTo>
                  <a:lnTo>
                    <a:pt x="154940" y="6350"/>
                  </a:lnTo>
                  <a:lnTo>
                    <a:pt x="275590" y="6350"/>
                  </a:lnTo>
                  <a:lnTo>
                    <a:pt x="275590" y="3810"/>
                  </a:lnTo>
                  <a:close/>
                </a:path>
              </a:pathLst>
            </a:custGeom>
            <a:solidFill>
              <a:srgbClr val="00466C"/>
            </a:solidFill>
          </p:spPr>
          <p:txBody>
            <a:bodyPr wrap="square" lIns="0" tIns="0" rIns="0" bIns="0" rtlCol="0"/>
            <a:lstStyle/>
            <a:p>
              <a:endParaRPr/>
            </a:p>
          </p:txBody>
        </p:sp>
        <p:sp>
          <p:nvSpPr>
            <p:cNvPr id="223" name="object 223"/>
            <p:cNvSpPr/>
            <p:nvPr/>
          </p:nvSpPr>
          <p:spPr>
            <a:xfrm>
              <a:off x="4555490" y="3671569"/>
              <a:ext cx="276860" cy="7620"/>
            </a:xfrm>
            <a:custGeom>
              <a:avLst/>
              <a:gdLst/>
              <a:ahLst/>
              <a:cxnLst/>
              <a:rect l="l" t="t" r="r" b="b"/>
              <a:pathLst>
                <a:path w="276860" h="7620">
                  <a:moveTo>
                    <a:pt x="128270" y="0"/>
                  </a:moveTo>
                  <a:lnTo>
                    <a:pt x="0" y="0"/>
                  </a:lnTo>
                  <a:lnTo>
                    <a:pt x="0" y="7620"/>
                  </a:lnTo>
                  <a:lnTo>
                    <a:pt x="128270" y="7620"/>
                  </a:lnTo>
                  <a:lnTo>
                    <a:pt x="128270" y="0"/>
                  </a:lnTo>
                  <a:close/>
                </a:path>
                <a:path w="276860" h="7620">
                  <a:moveTo>
                    <a:pt x="276860" y="3810"/>
                  </a:moveTo>
                  <a:lnTo>
                    <a:pt x="275590" y="3810"/>
                  </a:lnTo>
                  <a:lnTo>
                    <a:pt x="275590" y="0"/>
                  </a:lnTo>
                  <a:lnTo>
                    <a:pt x="154940" y="0"/>
                  </a:lnTo>
                  <a:lnTo>
                    <a:pt x="154940" y="3810"/>
                  </a:lnTo>
                  <a:lnTo>
                    <a:pt x="156210" y="3810"/>
                  </a:lnTo>
                  <a:lnTo>
                    <a:pt x="156210" y="7620"/>
                  </a:lnTo>
                  <a:lnTo>
                    <a:pt x="276860" y="7620"/>
                  </a:lnTo>
                  <a:lnTo>
                    <a:pt x="276860" y="3810"/>
                  </a:lnTo>
                  <a:close/>
                </a:path>
              </a:pathLst>
            </a:custGeom>
            <a:solidFill>
              <a:srgbClr val="00446B"/>
            </a:solidFill>
          </p:spPr>
          <p:txBody>
            <a:bodyPr wrap="square" lIns="0" tIns="0" rIns="0" bIns="0" rtlCol="0"/>
            <a:lstStyle/>
            <a:p>
              <a:endParaRPr/>
            </a:p>
          </p:txBody>
        </p:sp>
        <p:sp>
          <p:nvSpPr>
            <p:cNvPr id="224" name="object 224"/>
            <p:cNvSpPr/>
            <p:nvPr/>
          </p:nvSpPr>
          <p:spPr>
            <a:xfrm>
              <a:off x="4555490" y="3679189"/>
              <a:ext cx="278130" cy="7620"/>
            </a:xfrm>
            <a:custGeom>
              <a:avLst/>
              <a:gdLst/>
              <a:ahLst/>
              <a:cxnLst/>
              <a:rect l="l" t="t" r="r" b="b"/>
              <a:pathLst>
                <a:path w="278129" h="7620">
                  <a:moveTo>
                    <a:pt x="128270" y="0"/>
                  </a:moveTo>
                  <a:lnTo>
                    <a:pt x="0" y="0"/>
                  </a:lnTo>
                  <a:lnTo>
                    <a:pt x="0" y="7620"/>
                  </a:lnTo>
                  <a:lnTo>
                    <a:pt x="128270" y="7620"/>
                  </a:lnTo>
                  <a:lnTo>
                    <a:pt x="128270" y="0"/>
                  </a:lnTo>
                  <a:close/>
                </a:path>
                <a:path w="278129" h="7620">
                  <a:moveTo>
                    <a:pt x="278130" y="1270"/>
                  </a:moveTo>
                  <a:lnTo>
                    <a:pt x="276860" y="1270"/>
                  </a:lnTo>
                  <a:lnTo>
                    <a:pt x="276860" y="0"/>
                  </a:lnTo>
                  <a:lnTo>
                    <a:pt x="156210" y="0"/>
                  </a:lnTo>
                  <a:lnTo>
                    <a:pt x="156210" y="1270"/>
                  </a:lnTo>
                  <a:lnTo>
                    <a:pt x="156210" y="3810"/>
                  </a:lnTo>
                  <a:lnTo>
                    <a:pt x="157480" y="3810"/>
                  </a:lnTo>
                  <a:lnTo>
                    <a:pt x="157480" y="7620"/>
                  </a:lnTo>
                  <a:lnTo>
                    <a:pt x="278130" y="7620"/>
                  </a:lnTo>
                  <a:lnTo>
                    <a:pt x="278130" y="3810"/>
                  </a:lnTo>
                  <a:lnTo>
                    <a:pt x="278130" y="1270"/>
                  </a:lnTo>
                  <a:close/>
                </a:path>
              </a:pathLst>
            </a:custGeom>
            <a:solidFill>
              <a:srgbClr val="00436B"/>
            </a:solidFill>
          </p:spPr>
          <p:txBody>
            <a:bodyPr wrap="square" lIns="0" tIns="0" rIns="0" bIns="0" rtlCol="0"/>
            <a:lstStyle/>
            <a:p>
              <a:endParaRPr/>
            </a:p>
          </p:txBody>
        </p:sp>
        <p:sp>
          <p:nvSpPr>
            <p:cNvPr id="225" name="object 225"/>
            <p:cNvSpPr/>
            <p:nvPr/>
          </p:nvSpPr>
          <p:spPr>
            <a:xfrm>
              <a:off x="4555490" y="3686809"/>
              <a:ext cx="279400" cy="6350"/>
            </a:xfrm>
            <a:custGeom>
              <a:avLst/>
              <a:gdLst/>
              <a:ahLst/>
              <a:cxnLst/>
              <a:rect l="l" t="t" r="r" b="b"/>
              <a:pathLst>
                <a:path w="279400" h="6350">
                  <a:moveTo>
                    <a:pt x="128270" y="0"/>
                  </a:moveTo>
                  <a:lnTo>
                    <a:pt x="0" y="0"/>
                  </a:lnTo>
                  <a:lnTo>
                    <a:pt x="0" y="6350"/>
                  </a:lnTo>
                  <a:lnTo>
                    <a:pt x="128270" y="6350"/>
                  </a:lnTo>
                  <a:lnTo>
                    <a:pt x="128270" y="0"/>
                  </a:lnTo>
                  <a:close/>
                </a:path>
                <a:path w="279400" h="6350">
                  <a:moveTo>
                    <a:pt x="279400" y="0"/>
                  </a:moveTo>
                  <a:lnTo>
                    <a:pt x="157480" y="0"/>
                  </a:lnTo>
                  <a:lnTo>
                    <a:pt x="157480" y="2540"/>
                  </a:lnTo>
                  <a:lnTo>
                    <a:pt x="158750" y="2540"/>
                  </a:lnTo>
                  <a:lnTo>
                    <a:pt x="158750" y="6350"/>
                  </a:lnTo>
                  <a:lnTo>
                    <a:pt x="279400" y="6350"/>
                  </a:lnTo>
                  <a:lnTo>
                    <a:pt x="279400" y="2540"/>
                  </a:lnTo>
                  <a:lnTo>
                    <a:pt x="279400" y="0"/>
                  </a:lnTo>
                  <a:close/>
                </a:path>
              </a:pathLst>
            </a:custGeom>
            <a:solidFill>
              <a:srgbClr val="00416A"/>
            </a:solidFill>
          </p:spPr>
          <p:txBody>
            <a:bodyPr wrap="square" lIns="0" tIns="0" rIns="0" bIns="0" rtlCol="0"/>
            <a:lstStyle/>
            <a:p>
              <a:endParaRPr/>
            </a:p>
          </p:txBody>
        </p:sp>
        <p:sp>
          <p:nvSpPr>
            <p:cNvPr id="226" name="object 226"/>
            <p:cNvSpPr/>
            <p:nvPr/>
          </p:nvSpPr>
          <p:spPr>
            <a:xfrm>
              <a:off x="4555490" y="3693159"/>
              <a:ext cx="281940" cy="7620"/>
            </a:xfrm>
            <a:custGeom>
              <a:avLst/>
              <a:gdLst/>
              <a:ahLst/>
              <a:cxnLst/>
              <a:rect l="l" t="t" r="r" b="b"/>
              <a:pathLst>
                <a:path w="281939" h="7620">
                  <a:moveTo>
                    <a:pt x="128270" y="0"/>
                  </a:moveTo>
                  <a:lnTo>
                    <a:pt x="0" y="0"/>
                  </a:lnTo>
                  <a:lnTo>
                    <a:pt x="0" y="7620"/>
                  </a:lnTo>
                  <a:lnTo>
                    <a:pt x="128270" y="7620"/>
                  </a:lnTo>
                  <a:lnTo>
                    <a:pt x="128270" y="0"/>
                  </a:lnTo>
                  <a:close/>
                </a:path>
                <a:path w="281939" h="7620">
                  <a:moveTo>
                    <a:pt x="281940" y="5080"/>
                  </a:moveTo>
                  <a:lnTo>
                    <a:pt x="280670" y="5080"/>
                  </a:lnTo>
                  <a:lnTo>
                    <a:pt x="280670" y="3810"/>
                  </a:lnTo>
                  <a:lnTo>
                    <a:pt x="280670" y="0"/>
                  </a:lnTo>
                  <a:lnTo>
                    <a:pt x="158750" y="0"/>
                  </a:lnTo>
                  <a:lnTo>
                    <a:pt x="158750" y="3810"/>
                  </a:lnTo>
                  <a:lnTo>
                    <a:pt x="160020" y="3810"/>
                  </a:lnTo>
                  <a:lnTo>
                    <a:pt x="160020" y="5080"/>
                  </a:lnTo>
                  <a:lnTo>
                    <a:pt x="160020" y="7620"/>
                  </a:lnTo>
                  <a:lnTo>
                    <a:pt x="281940" y="7620"/>
                  </a:lnTo>
                  <a:lnTo>
                    <a:pt x="281940" y="5080"/>
                  </a:lnTo>
                  <a:close/>
                </a:path>
              </a:pathLst>
            </a:custGeom>
            <a:solidFill>
              <a:srgbClr val="003F6A"/>
            </a:solidFill>
          </p:spPr>
          <p:txBody>
            <a:bodyPr wrap="square" lIns="0" tIns="0" rIns="0" bIns="0" rtlCol="0"/>
            <a:lstStyle/>
            <a:p>
              <a:endParaRPr/>
            </a:p>
          </p:txBody>
        </p:sp>
        <p:sp>
          <p:nvSpPr>
            <p:cNvPr id="227" name="object 227"/>
            <p:cNvSpPr/>
            <p:nvPr/>
          </p:nvSpPr>
          <p:spPr>
            <a:xfrm>
              <a:off x="4555490" y="3700779"/>
              <a:ext cx="283210" cy="7620"/>
            </a:xfrm>
            <a:custGeom>
              <a:avLst/>
              <a:gdLst/>
              <a:ahLst/>
              <a:cxnLst/>
              <a:rect l="l" t="t" r="r" b="b"/>
              <a:pathLst>
                <a:path w="283210" h="7620">
                  <a:moveTo>
                    <a:pt x="128270" y="0"/>
                  </a:moveTo>
                  <a:lnTo>
                    <a:pt x="0" y="0"/>
                  </a:lnTo>
                  <a:lnTo>
                    <a:pt x="0" y="7620"/>
                  </a:lnTo>
                  <a:lnTo>
                    <a:pt x="128270" y="7620"/>
                  </a:lnTo>
                  <a:lnTo>
                    <a:pt x="128270" y="0"/>
                  </a:lnTo>
                  <a:close/>
                </a:path>
                <a:path w="283210" h="7620">
                  <a:moveTo>
                    <a:pt x="283210" y="3810"/>
                  </a:moveTo>
                  <a:lnTo>
                    <a:pt x="281940" y="3810"/>
                  </a:lnTo>
                  <a:lnTo>
                    <a:pt x="281940" y="0"/>
                  </a:lnTo>
                  <a:lnTo>
                    <a:pt x="160020" y="0"/>
                  </a:lnTo>
                  <a:lnTo>
                    <a:pt x="160020" y="3810"/>
                  </a:lnTo>
                  <a:lnTo>
                    <a:pt x="161290" y="3810"/>
                  </a:lnTo>
                  <a:lnTo>
                    <a:pt x="161290" y="7620"/>
                  </a:lnTo>
                  <a:lnTo>
                    <a:pt x="283210" y="7620"/>
                  </a:lnTo>
                  <a:lnTo>
                    <a:pt x="283210" y="3810"/>
                  </a:lnTo>
                  <a:close/>
                </a:path>
              </a:pathLst>
            </a:custGeom>
            <a:solidFill>
              <a:srgbClr val="003D69"/>
            </a:solidFill>
          </p:spPr>
          <p:txBody>
            <a:bodyPr wrap="square" lIns="0" tIns="0" rIns="0" bIns="0" rtlCol="0"/>
            <a:lstStyle/>
            <a:p>
              <a:endParaRPr/>
            </a:p>
          </p:txBody>
        </p:sp>
        <p:sp>
          <p:nvSpPr>
            <p:cNvPr id="228" name="object 228"/>
            <p:cNvSpPr/>
            <p:nvPr/>
          </p:nvSpPr>
          <p:spPr>
            <a:xfrm>
              <a:off x="4555490" y="3708399"/>
              <a:ext cx="284480" cy="6350"/>
            </a:xfrm>
            <a:custGeom>
              <a:avLst/>
              <a:gdLst/>
              <a:ahLst/>
              <a:cxnLst/>
              <a:rect l="l" t="t" r="r" b="b"/>
              <a:pathLst>
                <a:path w="284479" h="6350">
                  <a:moveTo>
                    <a:pt x="128270" y="0"/>
                  </a:moveTo>
                  <a:lnTo>
                    <a:pt x="0" y="0"/>
                  </a:lnTo>
                  <a:lnTo>
                    <a:pt x="0" y="6350"/>
                  </a:lnTo>
                  <a:lnTo>
                    <a:pt x="128270" y="6350"/>
                  </a:lnTo>
                  <a:lnTo>
                    <a:pt x="128270" y="0"/>
                  </a:lnTo>
                  <a:close/>
                </a:path>
                <a:path w="284479" h="6350">
                  <a:moveTo>
                    <a:pt x="284480" y="2540"/>
                  </a:moveTo>
                  <a:lnTo>
                    <a:pt x="283210" y="2540"/>
                  </a:lnTo>
                  <a:lnTo>
                    <a:pt x="283210" y="0"/>
                  </a:lnTo>
                  <a:lnTo>
                    <a:pt x="161290" y="0"/>
                  </a:lnTo>
                  <a:lnTo>
                    <a:pt x="161290" y="2540"/>
                  </a:lnTo>
                  <a:lnTo>
                    <a:pt x="162560" y="2540"/>
                  </a:lnTo>
                  <a:lnTo>
                    <a:pt x="162560" y="6350"/>
                  </a:lnTo>
                  <a:lnTo>
                    <a:pt x="284480" y="6350"/>
                  </a:lnTo>
                  <a:lnTo>
                    <a:pt x="284480" y="2540"/>
                  </a:lnTo>
                  <a:close/>
                </a:path>
              </a:pathLst>
            </a:custGeom>
            <a:solidFill>
              <a:srgbClr val="003C69"/>
            </a:solidFill>
          </p:spPr>
          <p:txBody>
            <a:bodyPr wrap="square" lIns="0" tIns="0" rIns="0" bIns="0" rtlCol="0"/>
            <a:lstStyle/>
            <a:p>
              <a:endParaRPr/>
            </a:p>
          </p:txBody>
        </p:sp>
        <p:sp>
          <p:nvSpPr>
            <p:cNvPr id="229" name="object 229"/>
            <p:cNvSpPr/>
            <p:nvPr/>
          </p:nvSpPr>
          <p:spPr>
            <a:xfrm>
              <a:off x="4555490" y="3714749"/>
              <a:ext cx="285750" cy="7620"/>
            </a:xfrm>
            <a:custGeom>
              <a:avLst/>
              <a:gdLst/>
              <a:ahLst/>
              <a:cxnLst/>
              <a:rect l="l" t="t" r="r" b="b"/>
              <a:pathLst>
                <a:path w="285750" h="7620">
                  <a:moveTo>
                    <a:pt x="128270" y="1282"/>
                  </a:moveTo>
                  <a:lnTo>
                    <a:pt x="0" y="1282"/>
                  </a:lnTo>
                  <a:lnTo>
                    <a:pt x="0" y="7620"/>
                  </a:lnTo>
                  <a:lnTo>
                    <a:pt x="128270" y="7620"/>
                  </a:lnTo>
                  <a:lnTo>
                    <a:pt x="128270" y="1282"/>
                  </a:lnTo>
                  <a:close/>
                </a:path>
                <a:path w="285750" h="7620">
                  <a:moveTo>
                    <a:pt x="128270" y="0"/>
                  </a:moveTo>
                  <a:lnTo>
                    <a:pt x="0" y="0"/>
                  </a:lnTo>
                  <a:lnTo>
                    <a:pt x="0" y="1270"/>
                  </a:lnTo>
                  <a:lnTo>
                    <a:pt x="128270" y="1270"/>
                  </a:lnTo>
                  <a:lnTo>
                    <a:pt x="128270" y="0"/>
                  </a:lnTo>
                  <a:close/>
                </a:path>
                <a:path w="285750" h="7620">
                  <a:moveTo>
                    <a:pt x="285750" y="1270"/>
                  </a:moveTo>
                  <a:lnTo>
                    <a:pt x="284480" y="1270"/>
                  </a:lnTo>
                  <a:lnTo>
                    <a:pt x="284480" y="0"/>
                  </a:lnTo>
                  <a:lnTo>
                    <a:pt x="162560" y="0"/>
                  </a:lnTo>
                  <a:lnTo>
                    <a:pt x="162560" y="1270"/>
                  </a:lnTo>
                  <a:lnTo>
                    <a:pt x="162560" y="3810"/>
                  </a:lnTo>
                  <a:lnTo>
                    <a:pt x="163830" y="3810"/>
                  </a:lnTo>
                  <a:lnTo>
                    <a:pt x="163830" y="7620"/>
                  </a:lnTo>
                  <a:lnTo>
                    <a:pt x="285750" y="7620"/>
                  </a:lnTo>
                  <a:lnTo>
                    <a:pt x="285750" y="3810"/>
                  </a:lnTo>
                  <a:lnTo>
                    <a:pt x="285750" y="1270"/>
                  </a:lnTo>
                  <a:close/>
                </a:path>
              </a:pathLst>
            </a:custGeom>
            <a:solidFill>
              <a:srgbClr val="003A68"/>
            </a:solidFill>
          </p:spPr>
          <p:txBody>
            <a:bodyPr wrap="square" lIns="0" tIns="0" rIns="0" bIns="0" rtlCol="0"/>
            <a:lstStyle/>
            <a:p>
              <a:endParaRPr/>
            </a:p>
          </p:txBody>
        </p:sp>
        <p:sp>
          <p:nvSpPr>
            <p:cNvPr id="230" name="object 230"/>
            <p:cNvSpPr/>
            <p:nvPr/>
          </p:nvSpPr>
          <p:spPr>
            <a:xfrm>
              <a:off x="4555490" y="3722369"/>
              <a:ext cx="288290" cy="7620"/>
            </a:xfrm>
            <a:custGeom>
              <a:avLst/>
              <a:gdLst/>
              <a:ahLst/>
              <a:cxnLst/>
              <a:rect l="l" t="t" r="r" b="b"/>
              <a:pathLst>
                <a:path w="288289" h="7620">
                  <a:moveTo>
                    <a:pt x="128270" y="0"/>
                  </a:moveTo>
                  <a:lnTo>
                    <a:pt x="0" y="0"/>
                  </a:lnTo>
                  <a:lnTo>
                    <a:pt x="0" y="7620"/>
                  </a:lnTo>
                  <a:lnTo>
                    <a:pt x="128257" y="7620"/>
                  </a:lnTo>
                  <a:lnTo>
                    <a:pt x="128270" y="0"/>
                  </a:lnTo>
                  <a:close/>
                </a:path>
                <a:path w="288289" h="7620">
                  <a:moveTo>
                    <a:pt x="288290" y="6350"/>
                  </a:moveTo>
                  <a:lnTo>
                    <a:pt x="287020" y="6350"/>
                  </a:lnTo>
                  <a:lnTo>
                    <a:pt x="287020" y="2540"/>
                  </a:lnTo>
                  <a:lnTo>
                    <a:pt x="287020" y="0"/>
                  </a:lnTo>
                  <a:lnTo>
                    <a:pt x="163830" y="0"/>
                  </a:lnTo>
                  <a:lnTo>
                    <a:pt x="163830" y="2540"/>
                  </a:lnTo>
                  <a:lnTo>
                    <a:pt x="165100" y="2540"/>
                  </a:lnTo>
                  <a:lnTo>
                    <a:pt x="165100" y="6350"/>
                  </a:lnTo>
                  <a:lnTo>
                    <a:pt x="165100" y="7620"/>
                  </a:lnTo>
                  <a:lnTo>
                    <a:pt x="288290" y="7620"/>
                  </a:lnTo>
                  <a:lnTo>
                    <a:pt x="288290" y="6350"/>
                  </a:lnTo>
                  <a:close/>
                </a:path>
              </a:pathLst>
            </a:custGeom>
            <a:solidFill>
              <a:srgbClr val="003867"/>
            </a:solidFill>
          </p:spPr>
          <p:txBody>
            <a:bodyPr wrap="square" lIns="0" tIns="0" rIns="0" bIns="0" rtlCol="0"/>
            <a:lstStyle/>
            <a:p>
              <a:endParaRPr/>
            </a:p>
          </p:txBody>
        </p:sp>
        <p:sp>
          <p:nvSpPr>
            <p:cNvPr id="231" name="object 231"/>
            <p:cNvSpPr/>
            <p:nvPr/>
          </p:nvSpPr>
          <p:spPr>
            <a:xfrm>
              <a:off x="4555490" y="3729989"/>
              <a:ext cx="289560" cy="6350"/>
            </a:xfrm>
            <a:custGeom>
              <a:avLst/>
              <a:gdLst/>
              <a:ahLst/>
              <a:cxnLst/>
              <a:rect l="l" t="t" r="r" b="b"/>
              <a:pathLst>
                <a:path w="289560" h="6350">
                  <a:moveTo>
                    <a:pt x="128270" y="0"/>
                  </a:moveTo>
                  <a:lnTo>
                    <a:pt x="0" y="0"/>
                  </a:lnTo>
                  <a:lnTo>
                    <a:pt x="0" y="6350"/>
                  </a:lnTo>
                  <a:lnTo>
                    <a:pt x="128270" y="6350"/>
                  </a:lnTo>
                  <a:lnTo>
                    <a:pt x="128270" y="0"/>
                  </a:lnTo>
                  <a:close/>
                </a:path>
                <a:path w="289560" h="6350">
                  <a:moveTo>
                    <a:pt x="289560" y="3810"/>
                  </a:moveTo>
                  <a:lnTo>
                    <a:pt x="288290" y="3810"/>
                  </a:lnTo>
                  <a:lnTo>
                    <a:pt x="288290" y="2540"/>
                  </a:lnTo>
                  <a:lnTo>
                    <a:pt x="288290" y="0"/>
                  </a:lnTo>
                  <a:lnTo>
                    <a:pt x="165100" y="0"/>
                  </a:lnTo>
                  <a:lnTo>
                    <a:pt x="165100" y="2540"/>
                  </a:lnTo>
                  <a:lnTo>
                    <a:pt x="166370" y="2540"/>
                  </a:lnTo>
                  <a:lnTo>
                    <a:pt x="166370" y="3810"/>
                  </a:lnTo>
                  <a:lnTo>
                    <a:pt x="166370" y="6350"/>
                  </a:lnTo>
                  <a:lnTo>
                    <a:pt x="289560" y="6350"/>
                  </a:lnTo>
                  <a:lnTo>
                    <a:pt x="289560" y="3810"/>
                  </a:lnTo>
                  <a:close/>
                </a:path>
              </a:pathLst>
            </a:custGeom>
            <a:solidFill>
              <a:srgbClr val="003767"/>
            </a:solidFill>
          </p:spPr>
          <p:txBody>
            <a:bodyPr wrap="square" lIns="0" tIns="0" rIns="0" bIns="0" rtlCol="0"/>
            <a:lstStyle/>
            <a:p>
              <a:endParaRPr/>
            </a:p>
          </p:txBody>
        </p:sp>
        <p:sp>
          <p:nvSpPr>
            <p:cNvPr id="232" name="object 232"/>
            <p:cNvSpPr/>
            <p:nvPr/>
          </p:nvSpPr>
          <p:spPr>
            <a:xfrm>
              <a:off x="4555490" y="3736339"/>
              <a:ext cx="290830" cy="7620"/>
            </a:xfrm>
            <a:custGeom>
              <a:avLst/>
              <a:gdLst/>
              <a:ahLst/>
              <a:cxnLst/>
              <a:rect l="l" t="t" r="r" b="b"/>
              <a:pathLst>
                <a:path w="290829" h="7620">
                  <a:moveTo>
                    <a:pt x="128270" y="0"/>
                  </a:moveTo>
                  <a:lnTo>
                    <a:pt x="0" y="0"/>
                  </a:lnTo>
                  <a:lnTo>
                    <a:pt x="0" y="7620"/>
                  </a:lnTo>
                  <a:lnTo>
                    <a:pt x="128270" y="7620"/>
                  </a:lnTo>
                  <a:lnTo>
                    <a:pt x="128270" y="0"/>
                  </a:lnTo>
                  <a:close/>
                </a:path>
                <a:path w="290829" h="7620">
                  <a:moveTo>
                    <a:pt x="290817" y="3810"/>
                  </a:moveTo>
                  <a:lnTo>
                    <a:pt x="289560" y="3810"/>
                  </a:lnTo>
                  <a:lnTo>
                    <a:pt x="289560" y="0"/>
                  </a:lnTo>
                  <a:lnTo>
                    <a:pt x="166370" y="0"/>
                  </a:lnTo>
                  <a:lnTo>
                    <a:pt x="166370" y="3810"/>
                  </a:lnTo>
                  <a:lnTo>
                    <a:pt x="167640" y="3810"/>
                  </a:lnTo>
                  <a:lnTo>
                    <a:pt x="167640" y="7620"/>
                  </a:lnTo>
                  <a:lnTo>
                    <a:pt x="290817" y="7620"/>
                  </a:lnTo>
                  <a:lnTo>
                    <a:pt x="290817" y="3810"/>
                  </a:lnTo>
                  <a:close/>
                </a:path>
              </a:pathLst>
            </a:custGeom>
            <a:solidFill>
              <a:srgbClr val="003566"/>
            </a:solidFill>
          </p:spPr>
          <p:txBody>
            <a:bodyPr wrap="square" lIns="0" tIns="0" rIns="0" bIns="0" rtlCol="0"/>
            <a:lstStyle/>
            <a:p>
              <a:endParaRPr/>
            </a:p>
          </p:txBody>
        </p:sp>
      </p:grpSp>
      <p:grpSp>
        <p:nvGrpSpPr>
          <p:cNvPr id="233" name="object 233"/>
          <p:cNvGrpSpPr/>
          <p:nvPr/>
        </p:nvGrpSpPr>
        <p:grpSpPr>
          <a:xfrm>
            <a:off x="4951729" y="3105150"/>
            <a:ext cx="966469" cy="659130"/>
            <a:chOff x="4951729" y="3105150"/>
            <a:chExt cx="966469" cy="659130"/>
          </a:xfrm>
        </p:grpSpPr>
        <p:sp>
          <p:nvSpPr>
            <p:cNvPr id="234" name="object 234"/>
            <p:cNvSpPr/>
            <p:nvPr/>
          </p:nvSpPr>
          <p:spPr>
            <a:xfrm>
              <a:off x="4964429" y="3116579"/>
              <a:ext cx="313689" cy="638810"/>
            </a:xfrm>
            <a:prstGeom prst="rect">
              <a:avLst/>
            </a:prstGeom>
            <a:blipFill>
              <a:blip r:embed="rId13" cstate="print"/>
              <a:stretch>
                <a:fillRect/>
              </a:stretch>
            </a:blipFill>
          </p:spPr>
          <p:txBody>
            <a:bodyPr wrap="square" lIns="0" tIns="0" rIns="0" bIns="0" rtlCol="0"/>
            <a:lstStyle/>
            <a:p>
              <a:endParaRPr/>
            </a:p>
          </p:txBody>
        </p:sp>
        <p:sp>
          <p:nvSpPr>
            <p:cNvPr id="235" name="object 235"/>
            <p:cNvSpPr/>
            <p:nvPr/>
          </p:nvSpPr>
          <p:spPr>
            <a:xfrm>
              <a:off x="5292089" y="3221989"/>
              <a:ext cx="292100" cy="542290"/>
            </a:xfrm>
            <a:prstGeom prst="rect">
              <a:avLst/>
            </a:prstGeom>
            <a:blipFill>
              <a:blip r:embed="rId14" cstate="print"/>
              <a:stretch>
                <a:fillRect/>
              </a:stretch>
            </a:blipFill>
          </p:spPr>
          <p:txBody>
            <a:bodyPr wrap="square" lIns="0" tIns="0" rIns="0" bIns="0" rtlCol="0"/>
            <a:lstStyle/>
            <a:p>
              <a:endParaRPr/>
            </a:p>
          </p:txBody>
        </p:sp>
        <p:sp>
          <p:nvSpPr>
            <p:cNvPr id="236" name="object 236"/>
            <p:cNvSpPr/>
            <p:nvPr/>
          </p:nvSpPr>
          <p:spPr>
            <a:xfrm>
              <a:off x="5624829" y="3232150"/>
              <a:ext cx="293370" cy="532130"/>
            </a:xfrm>
            <a:prstGeom prst="rect">
              <a:avLst/>
            </a:prstGeom>
            <a:blipFill>
              <a:blip r:embed="rId15" cstate="print"/>
              <a:stretch>
                <a:fillRect/>
              </a:stretch>
            </a:blipFill>
          </p:spPr>
          <p:txBody>
            <a:bodyPr wrap="square" lIns="0" tIns="0" rIns="0" bIns="0" rtlCol="0"/>
            <a:lstStyle/>
            <a:p>
              <a:endParaRPr/>
            </a:p>
          </p:txBody>
        </p:sp>
        <p:sp>
          <p:nvSpPr>
            <p:cNvPr id="237" name="object 237"/>
            <p:cNvSpPr/>
            <p:nvPr/>
          </p:nvSpPr>
          <p:spPr>
            <a:xfrm>
              <a:off x="4951730" y="3105149"/>
              <a:ext cx="313690" cy="12700"/>
            </a:xfrm>
            <a:custGeom>
              <a:avLst/>
              <a:gdLst/>
              <a:ahLst/>
              <a:cxnLst/>
              <a:rect l="l" t="t" r="r" b="b"/>
              <a:pathLst>
                <a:path w="313689" h="12700">
                  <a:moveTo>
                    <a:pt x="124460" y="5080"/>
                  </a:moveTo>
                  <a:lnTo>
                    <a:pt x="123190" y="5080"/>
                  </a:lnTo>
                  <a:lnTo>
                    <a:pt x="123190" y="3810"/>
                  </a:lnTo>
                  <a:lnTo>
                    <a:pt x="123177" y="0"/>
                  </a:lnTo>
                  <a:lnTo>
                    <a:pt x="0" y="0"/>
                  </a:lnTo>
                  <a:lnTo>
                    <a:pt x="0" y="3810"/>
                  </a:lnTo>
                  <a:lnTo>
                    <a:pt x="1270" y="3810"/>
                  </a:lnTo>
                  <a:lnTo>
                    <a:pt x="1270" y="5080"/>
                  </a:lnTo>
                  <a:lnTo>
                    <a:pt x="1270" y="6350"/>
                  </a:lnTo>
                  <a:lnTo>
                    <a:pt x="1270" y="8890"/>
                  </a:lnTo>
                  <a:lnTo>
                    <a:pt x="2540" y="8890"/>
                  </a:lnTo>
                  <a:lnTo>
                    <a:pt x="2540" y="12700"/>
                  </a:lnTo>
                  <a:lnTo>
                    <a:pt x="124460" y="12700"/>
                  </a:lnTo>
                  <a:lnTo>
                    <a:pt x="124460" y="8890"/>
                  </a:lnTo>
                  <a:lnTo>
                    <a:pt x="124460" y="6350"/>
                  </a:lnTo>
                  <a:lnTo>
                    <a:pt x="124460" y="5080"/>
                  </a:lnTo>
                  <a:close/>
                </a:path>
                <a:path w="313689" h="12700">
                  <a:moveTo>
                    <a:pt x="313690" y="0"/>
                  </a:moveTo>
                  <a:lnTo>
                    <a:pt x="190500" y="0"/>
                  </a:lnTo>
                  <a:lnTo>
                    <a:pt x="190500" y="3810"/>
                  </a:lnTo>
                  <a:lnTo>
                    <a:pt x="190500" y="5080"/>
                  </a:lnTo>
                  <a:lnTo>
                    <a:pt x="189230" y="5080"/>
                  </a:lnTo>
                  <a:lnTo>
                    <a:pt x="189230" y="6350"/>
                  </a:lnTo>
                  <a:lnTo>
                    <a:pt x="189230" y="8890"/>
                  </a:lnTo>
                  <a:lnTo>
                    <a:pt x="189230" y="12700"/>
                  </a:lnTo>
                  <a:lnTo>
                    <a:pt x="311150" y="12700"/>
                  </a:lnTo>
                  <a:lnTo>
                    <a:pt x="311150" y="8890"/>
                  </a:lnTo>
                  <a:lnTo>
                    <a:pt x="312420" y="8890"/>
                  </a:lnTo>
                  <a:lnTo>
                    <a:pt x="312420" y="6350"/>
                  </a:lnTo>
                  <a:lnTo>
                    <a:pt x="312420" y="5080"/>
                  </a:lnTo>
                  <a:lnTo>
                    <a:pt x="312420" y="3810"/>
                  </a:lnTo>
                  <a:lnTo>
                    <a:pt x="313690" y="3810"/>
                  </a:lnTo>
                  <a:lnTo>
                    <a:pt x="313690" y="0"/>
                  </a:lnTo>
                  <a:close/>
                </a:path>
              </a:pathLst>
            </a:custGeom>
            <a:solidFill>
              <a:srgbClr val="003366"/>
            </a:solidFill>
          </p:spPr>
          <p:txBody>
            <a:bodyPr wrap="square" lIns="0" tIns="0" rIns="0" bIns="0" rtlCol="0"/>
            <a:lstStyle/>
            <a:p>
              <a:endParaRPr/>
            </a:p>
          </p:txBody>
        </p:sp>
        <p:sp>
          <p:nvSpPr>
            <p:cNvPr id="238" name="object 238"/>
            <p:cNvSpPr/>
            <p:nvPr/>
          </p:nvSpPr>
          <p:spPr>
            <a:xfrm>
              <a:off x="4954270" y="3117849"/>
              <a:ext cx="308610" cy="7620"/>
            </a:xfrm>
            <a:custGeom>
              <a:avLst/>
              <a:gdLst/>
              <a:ahLst/>
              <a:cxnLst/>
              <a:rect l="l" t="t" r="r" b="b"/>
              <a:pathLst>
                <a:path w="308610" h="7619">
                  <a:moveTo>
                    <a:pt x="123190" y="1270"/>
                  </a:moveTo>
                  <a:lnTo>
                    <a:pt x="121920" y="1270"/>
                  </a:lnTo>
                  <a:lnTo>
                    <a:pt x="121920" y="0"/>
                  </a:lnTo>
                  <a:lnTo>
                    <a:pt x="0" y="0"/>
                  </a:lnTo>
                  <a:lnTo>
                    <a:pt x="0" y="1270"/>
                  </a:lnTo>
                  <a:lnTo>
                    <a:pt x="1270" y="1270"/>
                  </a:lnTo>
                  <a:lnTo>
                    <a:pt x="1270" y="7620"/>
                  </a:lnTo>
                  <a:lnTo>
                    <a:pt x="123190" y="7620"/>
                  </a:lnTo>
                  <a:lnTo>
                    <a:pt x="123190" y="1270"/>
                  </a:lnTo>
                  <a:close/>
                </a:path>
                <a:path w="308610" h="7619">
                  <a:moveTo>
                    <a:pt x="308610" y="0"/>
                  </a:moveTo>
                  <a:lnTo>
                    <a:pt x="185420" y="0"/>
                  </a:lnTo>
                  <a:lnTo>
                    <a:pt x="185420" y="1270"/>
                  </a:lnTo>
                  <a:lnTo>
                    <a:pt x="185420" y="6350"/>
                  </a:lnTo>
                  <a:lnTo>
                    <a:pt x="185420" y="7620"/>
                  </a:lnTo>
                  <a:lnTo>
                    <a:pt x="306070" y="7620"/>
                  </a:lnTo>
                  <a:lnTo>
                    <a:pt x="306070" y="6350"/>
                  </a:lnTo>
                  <a:lnTo>
                    <a:pt x="307340" y="6350"/>
                  </a:lnTo>
                  <a:lnTo>
                    <a:pt x="307340" y="1270"/>
                  </a:lnTo>
                  <a:lnTo>
                    <a:pt x="308610" y="1270"/>
                  </a:lnTo>
                  <a:lnTo>
                    <a:pt x="308610" y="0"/>
                  </a:lnTo>
                  <a:close/>
                </a:path>
              </a:pathLst>
            </a:custGeom>
            <a:solidFill>
              <a:srgbClr val="003566"/>
            </a:solidFill>
          </p:spPr>
          <p:txBody>
            <a:bodyPr wrap="square" lIns="0" tIns="0" rIns="0" bIns="0" rtlCol="0"/>
            <a:lstStyle/>
            <a:p>
              <a:endParaRPr/>
            </a:p>
          </p:txBody>
        </p:sp>
        <p:sp>
          <p:nvSpPr>
            <p:cNvPr id="239" name="object 239"/>
            <p:cNvSpPr/>
            <p:nvPr/>
          </p:nvSpPr>
          <p:spPr>
            <a:xfrm>
              <a:off x="4956810" y="3125469"/>
              <a:ext cx="303530" cy="7620"/>
            </a:xfrm>
            <a:custGeom>
              <a:avLst/>
              <a:gdLst/>
              <a:ahLst/>
              <a:cxnLst/>
              <a:rect l="l" t="t" r="r" b="b"/>
              <a:pathLst>
                <a:path w="303529" h="7619">
                  <a:moveTo>
                    <a:pt x="121920" y="3810"/>
                  </a:moveTo>
                  <a:lnTo>
                    <a:pt x="120650" y="3810"/>
                  </a:lnTo>
                  <a:lnTo>
                    <a:pt x="120650" y="0"/>
                  </a:lnTo>
                  <a:lnTo>
                    <a:pt x="0" y="0"/>
                  </a:lnTo>
                  <a:lnTo>
                    <a:pt x="0" y="3810"/>
                  </a:lnTo>
                  <a:lnTo>
                    <a:pt x="0" y="5080"/>
                  </a:lnTo>
                  <a:lnTo>
                    <a:pt x="1270" y="5080"/>
                  </a:lnTo>
                  <a:lnTo>
                    <a:pt x="1270" y="7620"/>
                  </a:lnTo>
                  <a:lnTo>
                    <a:pt x="121920" y="7620"/>
                  </a:lnTo>
                  <a:lnTo>
                    <a:pt x="121920" y="5080"/>
                  </a:lnTo>
                  <a:lnTo>
                    <a:pt x="121920" y="3810"/>
                  </a:lnTo>
                  <a:close/>
                </a:path>
                <a:path w="303529" h="7619">
                  <a:moveTo>
                    <a:pt x="303530" y="0"/>
                  </a:moveTo>
                  <a:lnTo>
                    <a:pt x="181610" y="0"/>
                  </a:lnTo>
                  <a:lnTo>
                    <a:pt x="181610" y="3810"/>
                  </a:lnTo>
                  <a:lnTo>
                    <a:pt x="181610" y="7620"/>
                  </a:lnTo>
                  <a:lnTo>
                    <a:pt x="302260" y="7620"/>
                  </a:lnTo>
                  <a:lnTo>
                    <a:pt x="302260" y="3810"/>
                  </a:lnTo>
                  <a:lnTo>
                    <a:pt x="303530" y="3810"/>
                  </a:lnTo>
                  <a:lnTo>
                    <a:pt x="303530" y="0"/>
                  </a:lnTo>
                  <a:close/>
                </a:path>
              </a:pathLst>
            </a:custGeom>
            <a:solidFill>
              <a:srgbClr val="003766"/>
            </a:solidFill>
          </p:spPr>
          <p:txBody>
            <a:bodyPr wrap="square" lIns="0" tIns="0" rIns="0" bIns="0" rtlCol="0"/>
            <a:lstStyle/>
            <a:p>
              <a:endParaRPr/>
            </a:p>
          </p:txBody>
        </p:sp>
        <p:sp>
          <p:nvSpPr>
            <p:cNvPr id="240" name="object 240"/>
            <p:cNvSpPr/>
            <p:nvPr/>
          </p:nvSpPr>
          <p:spPr>
            <a:xfrm>
              <a:off x="4958080" y="3133089"/>
              <a:ext cx="300990" cy="6350"/>
            </a:xfrm>
            <a:custGeom>
              <a:avLst/>
              <a:gdLst/>
              <a:ahLst/>
              <a:cxnLst/>
              <a:rect l="l" t="t" r="r" b="b"/>
              <a:pathLst>
                <a:path w="300989" h="6350">
                  <a:moveTo>
                    <a:pt x="121920" y="5080"/>
                  </a:moveTo>
                  <a:lnTo>
                    <a:pt x="120650" y="5080"/>
                  </a:lnTo>
                  <a:lnTo>
                    <a:pt x="120650" y="3810"/>
                  </a:lnTo>
                  <a:lnTo>
                    <a:pt x="120650" y="0"/>
                  </a:lnTo>
                  <a:lnTo>
                    <a:pt x="0" y="0"/>
                  </a:lnTo>
                  <a:lnTo>
                    <a:pt x="0" y="3810"/>
                  </a:lnTo>
                  <a:lnTo>
                    <a:pt x="1270" y="3810"/>
                  </a:lnTo>
                  <a:lnTo>
                    <a:pt x="1270" y="5080"/>
                  </a:lnTo>
                  <a:lnTo>
                    <a:pt x="1270" y="6350"/>
                  </a:lnTo>
                  <a:lnTo>
                    <a:pt x="121920" y="6350"/>
                  </a:lnTo>
                  <a:lnTo>
                    <a:pt x="121920" y="5080"/>
                  </a:lnTo>
                  <a:close/>
                </a:path>
                <a:path w="300989" h="6350">
                  <a:moveTo>
                    <a:pt x="300990" y="0"/>
                  </a:moveTo>
                  <a:lnTo>
                    <a:pt x="180340" y="0"/>
                  </a:lnTo>
                  <a:lnTo>
                    <a:pt x="180340" y="1270"/>
                  </a:lnTo>
                  <a:lnTo>
                    <a:pt x="179070" y="1270"/>
                  </a:lnTo>
                  <a:lnTo>
                    <a:pt x="179070" y="2540"/>
                  </a:lnTo>
                  <a:lnTo>
                    <a:pt x="179070" y="6350"/>
                  </a:lnTo>
                  <a:lnTo>
                    <a:pt x="299720" y="6350"/>
                  </a:lnTo>
                  <a:lnTo>
                    <a:pt x="299720" y="2540"/>
                  </a:lnTo>
                  <a:lnTo>
                    <a:pt x="300990" y="2540"/>
                  </a:lnTo>
                  <a:lnTo>
                    <a:pt x="300990" y="1270"/>
                  </a:lnTo>
                  <a:lnTo>
                    <a:pt x="300990" y="0"/>
                  </a:lnTo>
                  <a:close/>
                </a:path>
              </a:pathLst>
            </a:custGeom>
            <a:solidFill>
              <a:srgbClr val="003867"/>
            </a:solidFill>
          </p:spPr>
          <p:txBody>
            <a:bodyPr wrap="square" lIns="0" tIns="0" rIns="0" bIns="0" rtlCol="0"/>
            <a:lstStyle/>
            <a:p>
              <a:endParaRPr/>
            </a:p>
          </p:txBody>
        </p:sp>
        <p:sp>
          <p:nvSpPr>
            <p:cNvPr id="241" name="object 241"/>
            <p:cNvSpPr/>
            <p:nvPr/>
          </p:nvSpPr>
          <p:spPr>
            <a:xfrm>
              <a:off x="4959350" y="3139439"/>
              <a:ext cx="298450" cy="7620"/>
            </a:xfrm>
            <a:custGeom>
              <a:avLst/>
              <a:gdLst/>
              <a:ahLst/>
              <a:cxnLst/>
              <a:rect l="l" t="t" r="r" b="b"/>
              <a:pathLst>
                <a:path w="298450" h="7619">
                  <a:moveTo>
                    <a:pt x="120650" y="0"/>
                  </a:moveTo>
                  <a:lnTo>
                    <a:pt x="0" y="0"/>
                  </a:lnTo>
                  <a:lnTo>
                    <a:pt x="0" y="2540"/>
                  </a:lnTo>
                  <a:lnTo>
                    <a:pt x="1270" y="2540"/>
                  </a:lnTo>
                  <a:lnTo>
                    <a:pt x="1270" y="7620"/>
                  </a:lnTo>
                  <a:lnTo>
                    <a:pt x="120650" y="7620"/>
                  </a:lnTo>
                  <a:lnTo>
                    <a:pt x="120650" y="2540"/>
                  </a:lnTo>
                  <a:lnTo>
                    <a:pt x="120650" y="0"/>
                  </a:lnTo>
                  <a:close/>
                </a:path>
                <a:path w="298450" h="7619">
                  <a:moveTo>
                    <a:pt x="298450" y="0"/>
                  </a:moveTo>
                  <a:lnTo>
                    <a:pt x="177800" y="0"/>
                  </a:lnTo>
                  <a:lnTo>
                    <a:pt x="177800" y="1270"/>
                  </a:lnTo>
                  <a:lnTo>
                    <a:pt x="177800" y="2540"/>
                  </a:lnTo>
                  <a:lnTo>
                    <a:pt x="176530" y="2540"/>
                  </a:lnTo>
                  <a:lnTo>
                    <a:pt x="176530" y="6350"/>
                  </a:lnTo>
                  <a:lnTo>
                    <a:pt x="176530" y="7620"/>
                  </a:lnTo>
                  <a:lnTo>
                    <a:pt x="295897" y="7620"/>
                  </a:lnTo>
                  <a:lnTo>
                    <a:pt x="295897" y="6350"/>
                  </a:lnTo>
                  <a:lnTo>
                    <a:pt x="297180" y="6350"/>
                  </a:lnTo>
                  <a:lnTo>
                    <a:pt x="297180" y="2540"/>
                  </a:lnTo>
                  <a:lnTo>
                    <a:pt x="297180" y="1270"/>
                  </a:lnTo>
                  <a:lnTo>
                    <a:pt x="298450" y="1270"/>
                  </a:lnTo>
                  <a:lnTo>
                    <a:pt x="298450" y="0"/>
                  </a:lnTo>
                  <a:close/>
                </a:path>
              </a:pathLst>
            </a:custGeom>
            <a:solidFill>
              <a:srgbClr val="003A67"/>
            </a:solidFill>
          </p:spPr>
          <p:txBody>
            <a:bodyPr wrap="square" lIns="0" tIns="0" rIns="0" bIns="0" rtlCol="0"/>
            <a:lstStyle/>
            <a:p>
              <a:endParaRPr/>
            </a:p>
          </p:txBody>
        </p:sp>
        <p:sp>
          <p:nvSpPr>
            <p:cNvPr id="242" name="object 242"/>
            <p:cNvSpPr/>
            <p:nvPr/>
          </p:nvSpPr>
          <p:spPr>
            <a:xfrm>
              <a:off x="4961890" y="3147059"/>
              <a:ext cx="293370" cy="7620"/>
            </a:xfrm>
            <a:custGeom>
              <a:avLst/>
              <a:gdLst/>
              <a:ahLst/>
              <a:cxnLst/>
              <a:rect l="l" t="t" r="r" b="b"/>
              <a:pathLst>
                <a:path w="293370" h="7619">
                  <a:moveTo>
                    <a:pt x="119380" y="6350"/>
                  </a:moveTo>
                  <a:lnTo>
                    <a:pt x="119367" y="0"/>
                  </a:lnTo>
                  <a:lnTo>
                    <a:pt x="0" y="0"/>
                  </a:lnTo>
                  <a:lnTo>
                    <a:pt x="0" y="6350"/>
                  </a:lnTo>
                  <a:lnTo>
                    <a:pt x="1270" y="6350"/>
                  </a:lnTo>
                  <a:lnTo>
                    <a:pt x="1270" y="7620"/>
                  </a:lnTo>
                  <a:lnTo>
                    <a:pt x="119380" y="7620"/>
                  </a:lnTo>
                  <a:lnTo>
                    <a:pt x="119380" y="6350"/>
                  </a:lnTo>
                  <a:close/>
                </a:path>
                <a:path w="293370" h="7619">
                  <a:moveTo>
                    <a:pt x="293370" y="2540"/>
                  </a:moveTo>
                  <a:lnTo>
                    <a:pt x="293357" y="0"/>
                  </a:lnTo>
                  <a:lnTo>
                    <a:pt x="173990" y="0"/>
                  </a:lnTo>
                  <a:lnTo>
                    <a:pt x="173990" y="2540"/>
                  </a:lnTo>
                  <a:lnTo>
                    <a:pt x="172720" y="2540"/>
                  </a:lnTo>
                  <a:lnTo>
                    <a:pt x="172720" y="3810"/>
                  </a:lnTo>
                  <a:lnTo>
                    <a:pt x="172720" y="7620"/>
                  </a:lnTo>
                  <a:lnTo>
                    <a:pt x="292100" y="7620"/>
                  </a:lnTo>
                  <a:lnTo>
                    <a:pt x="292100" y="3810"/>
                  </a:lnTo>
                  <a:lnTo>
                    <a:pt x="293370" y="3810"/>
                  </a:lnTo>
                  <a:lnTo>
                    <a:pt x="293370" y="2540"/>
                  </a:lnTo>
                  <a:close/>
                </a:path>
              </a:pathLst>
            </a:custGeom>
            <a:solidFill>
              <a:srgbClr val="003C68"/>
            </a:solidFill>
          </p:spPr>
          <p:txBody>
            <a:bodyPr wrap="square" lIns="0" tIns="0" rIns="0" bIns="0" rtlCol="0"/>
            <a:lstStyle/>
            <a:p>
              <a:endParaRPr/>
            </a:p>
          </p:txBody>
        </p:sp>
        <p:sp>
          <p:nvSpPr>
            <p:cNvPr id="243" name="object 243"/>
            <p:cNvSpPr/>
            <p:nvPr/>
          </p:nvSpPr>
          <p:spPr>
            <a:xfrm>
              <a:off x="4963160" y="3154679"/>
              <a:ext cx="290830" cy="6350"/>
            </a:xfrm>
            <a:custGeom>
              <a:avLst/>
              <a:gdLst/>
              <a:ahLst/>
              <a:cxnLst/>
              <a:rect l="l" t="t" r="r" b="b"/>
              <a:pathLst>
                <a:path w="290829" h="6350">
                  <a:moveTo>
                    <a:pt x="119380" y="1270"/>
                  </a:moveTo>
                  <a:lnTo>
                    <a:pt x="118110" y="1270"/>
                  </a:lnTo>
                  <a:lnTo>
                    <a:pt x="118110" y="0"/>
                  </a:lnTo>
                  <a:lnTo>
                    <a:pt x="0" y="0"/>
                  </a:lnTo>
                  <a:lnTo>
                    <a:pt x="0" y="1270"/>
                  </a:lnTo>
                  <a:lnTo>
                    <a:pt x="0" y="3810"/>
                  </a:lnTo>
                  <a:lnTo>
                    <a:pt x="1270" y="3810"/>
                  </a:lnTo>
                  <a:lnTo>
                    <a:pt x="1270" y="6350"/>
                  </a:lnTo>
                  <a:lnTo>
                    <a:pt x="119380" y="6350"/>
                  </a:lnTo>
                  <a:lnTo>
                    <a:pt x="119380" y="3810"/>
                  </a:lnTo>
                  <a:lnTo>
                    <a:pt x="119380" y="1270"/>
                  </a:lnTo>
                  <a:close/>
                </a:path>
                <a:path w="290829" h="6350">
                  <a:moveTo>
                    <a:pt x="290830" y="0"/>
                  </a:moveTo>
                  <a:lnTo>
                    <a:pt x="171450" y="0"/>
                  </a:lnTo>
                  <a:lnTo>
                    <a:pt x="171450" y="1270"/>
                  </a:lnTo>
                  <a:lnTo>
                    <a:pt x="171450" y="3810"/>
                  </a:lnTo>
                  <a:lnTo>
                    <a:pt x="170180" y="3810"/>
                  </a:lnTo>
                  <a:lnTo>
                    <a:pt x="170180" y="6350"/>
                  </a:lnTo>
                  <a:lnTo>
                    <a:pt x="289547" y="6350"/>
                  </a:lnTo>
                  <a:lnTo>
                    <a:pt x="289547" y="3810"/>
                  </a:lnTo>
                  <a:lnTo>
                    <a:pt x="289560" y="1270"/>
                  </a:lnTo>
                  <a:lnTo>
                    <a:pt x="290830" y="1270"/>
                  </a:lnTo>
                  <a:lnTo>
                    <a:pt x="290830" y="0"/>
                  </a:lnTo>
                  <a:close/>
                </a:path>
              </a:pathLst>
            </a:custGeom>
            <a:solidFill>
              <a:srgbClr val="003D69"/>
            </a:solidFill>
          </p:spPr>
          <p:txBody>
            <a:bodyPr wrap="square" lIns="0" tIns="0" rIns="0" bIns="0" rtlCol="0"/>
            <a:lstStyle/>
            <a:p>
              <a:endParaRPr/>
            </a:p>
          </p:txBody>
        </p:sp>
        <p:sp>
          <p:nvSpPr>
            <p:cNvPr id="244" name="object 244"/>
            <p:cNvSpPr/>
            <p:nvPr/>
          </p:nvSpPr>
          <p:spPr>
            <a:xfrm>
              <a:off x="4964430" y="3161029"/>
              <a:ext cx="288290" cy="7620"/>
            </a:xfrm>
            <a:custGeom>
              <a:avLst/>
              <a:gdLst/>
              <a:ahLst/>
              <a:cxnLst/>
              <a:rect l="l" t="t" r="r" b="b"/>
              <a:pathLst>
                <a:path w="288289" h="7619">
                  <a:moveTo>
                    <a:pt x="119380" y="6362"/>
                  </a:moveTo>
                  <a:lnTo>
                    <a:pt x="1270" y="6362"/>
                  </a:lnTo>
                  <a:lnTo>
                    <a:pt x="1270" y="7620"/>
                  </a:lnTo>
                  <a:lnTo>
                    <a:pt x="119380" y="7620"/>
                  </a:lnTo>
                  <a:lnTo>
                    <a:pt x="119380" y="6362"/>
                  </a:lnTo>
                  <a:close/>
                </a:path>
                <a:path w="288289" h="7619">
                  <a:moveTo>
                    <a:pt x="119380" y="5080"/>
                  </a:moveTo>
                  <a:lnTo>
                    <a:pt x="118110" y="5080"/>
                  </a:lnTo>
                  <a:lnTo>
                    <a:pt x="118110" y="3810"/>
                  </a:lnTo>
                  <a:lnTo>
                    <a:pt x="118110" y="0"/>
                  </a:lnTo>
                  <a:lnTo>
                    <a:pt x="0" y="0"/>
                  </a:lnTo>
                  <a:lnTo>
                    <a:pt x="0" y="3810"/>
                  </a:lnTo>
                  <a:lnTo>
                    <a:pt x="1270" y="3810"/>
                  </a:lnTo>
                  <a:lnTo>
                    <a:pt x="1270" y="5080"/>
                  </a:lnTo>
                  <a:lnTo>
                    <a:pt x="1270" y="6350"/>
                  </a:lnTo>
                  <a:lnTo>
                    <a:pt x="119380" y="6350"/>
                  </a:lnTo>
                  <a:lnTo>
                    <a:pt x="119380" y="5080"/>
                  </a:lnTo>
                  <a:close/>
                </a:path>
                <a:path w="288289" h="7619">
                  <a:moveTo>
                    <a:pt x="285750" y="6362"/>
                  </a:moveTo>
                  <a:lnTo>
                    <a:pt x="167640" y="6362"/>
                  </a:lnTo>
                  <a:lnTo>
                    <a:pt x="167640" y="7620"/>
                  </a:lnTo>
                  <a:lnTo>
                    <a:pt x="285750" y="7620"/>
                  </a:lnTo>
                  <a:lnTo>
                    <a:pt x="285750" y="6362"/>
                  </a:lnTo>
                  <a:close/>
                </a:path>
                <a:path w="288289" h="7619">
                  <a:moveTo>
                    <a:pt x="288277" y="0"/>
                  </a:moveTo>
                  <a:lnTo>
                    <a:pt x="168910" y="0"/>
                  </a:lnTo>
                  <a:lnTo>
                    <a:pt x="168910" y="1270"/>
                  </a:lnTo>
                  <a:lnTo>
                    <a:pt x="168910" y="5080"/>
                  </a:lnTo>
                  <a:lnTo>
                    <a:pt x="167640" y="5080"/>
                  </a:lnTo>
                  <a:lnTo>
                    <a:pt x="167640" y="6350"/>
                  </a:lnTo>
                  <a:lnTo>
                    <a:pt x="287020" y="6350"/>
                  </a:lnTo>
                  <a:lnTo>
                    <a:pt x="287020" y="5080"/>
                  </a:lnTo>
                  <a:lnTo>
                    <a:pt x="287020" y="1270"/>
                  </a:lnTo>
                  <a:lnTo>
                    <a:pt x="288277" y="1270"/>
                  </a:lnTo>
                  <a:lnTo>
                    <a:pt x="288277" y="0"/>
                  </a:lnTo>
                  <a:close/>
                </a:path>
              </a:pathLst>
            </a:custGeom>
            <a:solidFill>
              <a:srgbClr val="003F69"/>
            </a:solidFill>
          </p:spPr>
          <p:txBody>
            <a:bodyPr wrap="square" lIns="0" tIns="0" rIns="0" bIns="0" rtlCol="0"/>
            <a:lstStyle/>
            <a:p>
              <a:endParaRPr/>
            </a:p>
          </p:txBody>
        </p:sp>
        <p:sp>
          <p:nvSpPr>
            <p:cNvPr id="245" name="object 245"/>
            <p:cNvSpPr/>
            <p:nvPr/>
          </p:nvSpPr>
          <p:spPr>
            <a:xfrm>
              <a:off x="4965700" y="3168649"/>
              <a:ext cx="284480" cy="7620"/>
            </a:xfrm>
            <a:custGeom>
              <a:avLst/>
              <a:gdLst/>
              <a:ahLst/>
              <a:cxnLst/>
              <a:rect l="l" t="t" r="r" b="b"/>
              <a:pathLst>
                <a:path w="284479" h="7619">
                  <a:moveTo>
                    <a:pt x="119380" y="6350"/>
                  </a:moveTo>
                  <a:lnTo>
                    <a:pt x="118110" y="6350"/>
                  </a:lnTo>
                  <a:lnTo>
                    <a:pt x="118110" y="1270"/>
                  </a:lnTo>
                  <a:lnTo>
                    <a:pt x="118110" y="0"/>
                  </a:lnTo>
                  <a:lnTo>
                    <a:pt x="0" y="0"/>
                  </a:lnTo>
                  <a:lnTo>
                    <a:pt x="0" y="1270"/>
                  </a:lnTo>
                  <a:lnTo>
                    <a:pt x="1270" y="1270"/>
                  </a:lnTo>
                  <a:lnTo>
                    <a:pt x="1270" y="6350"/>
                  </a:lnTo>
                  <a:lnTo>
                    <a:pt x="2540" y="6350"/>
                  </a:lnTo>
                  <a:lnTo>
                    <a:pt x="2540" y="7620"/>
                  </a:lnTo>
                  <a:lnTo>
                    <a:pt x="119380" y="7620"/>
                  </a:lnTo>
                  <a:lnTo>
                    <a:pt x="119380" y="6350"/>
                  </a:lnTo>
                  <a:close/>
                </a:path>
                <a:path w="284479" h="7619">
                  <a:moveTo>
                    <a:pt x="284480" y="0"/>
                  </a:moveTo>
                  <a:lnTo>
                    <a:pt x="166370" y="0"/>
                  </a:lnTo>
                  <a:lnTo>
                    <a:pt x="166370" y="3810"/>
                  </a:lnTo>
                  <a:lnTo>
                    <a:pt x="166370" y="6350"/>
                  </a:lnTo>
                  <a:lnTo>
                    <a:pt x="165100" y="6350"/>
                  </a:lnTo>
                  <a:lnTo>
                    <a:pt x="165100" y="7620"/>
                  </a:lnTo>
                  <a:lnTo>
                    <a:pt x="283210" y="7620"/>
                  </a:lnTo>
                  <a:lnTo>
                    <a:pt x="283210" y="6350"/>
                  </a:lnTo>
                  <a:lnTo>
                    <a:pt x="283210" y="3810"/>
                  </a:lnTo>
                  <a:lnTo>
                    <a:pt x="284480" y="3810"/>
                  </a:lnTo>
                  <a:lnTo>
                    <a:pt x="284480" y="0"/>
                  </a:lnTo>
                  <a:close/>
                </a:path>
              </a:pathLst>
            </a:custGeom>
            <a:solidFill>
              <a:srgbClr val="00416A"/>
            </a:solidFill>
          </p:spPr>
          <p:txBody>
            <a:bodyPr wrap="square" lIns="0" tIns="0" rIns="0" bIns="0" rtlCol="0"/>
            <a:lstStyle/>
            <a:p>
              <a:endParaRPr/>
            </a:p>
          </p:txBody>
        </p:sp>
        <p:sp>
          <p:nvSpPr>
            <p:cNvPr id="246" name="object 246"/>
            <p:cNvSpPr/>
            <p:nvPr/>
          </p:nvSpPr>
          <p:spPr>
            <a:xfrm>
              <a:off x="4968240" y="3176269"/>
              <a:ext cx="280670" cy="6350"/>
            </a:xfrm>
            <a:custGeom>
              <a:avLst/>
              <a:gdLst/>
              <a:ahLst/>
              <a:cxnLst/>
              <a:rect l="l" t="t" r="r" b="b"/>
              <a:pathLst>
                <a:path w="280670" h="6350">
                  <a:moveTo>
                    <a:pt x="116840" y="0"/>
                  </a:moveTo>
                  <a:lnTo>
                    <a:pt x="0" y="0"/>
                  </a:lnTo>
                  <a:lnTo>
                    <a:pt x="0" y="5080"/>
                  </a:lnTo>
                  <a:lnTo>
                    <a:pt x="1270" y="5080"/>
                  </a:lnTo>
                  <a:lnTo>
                    <a:pt x="1270" y="6350"/>
                  </a:lnTo>
                  <a:lnTo>
                    <a:pt x="116840" y="6350"/>
                  </a:lnTo>
                  <a:lnTo>
                    <a:pt x="116840" y="5080"/>
                  </a:lnTo>
                  <a:lnTo>
                    <a:pt x="116840" y="0"/>
                  </a:lnTo>
                  <a:close/>
                </a:path>
                <a:path w="280670" h="6350">
                  <a:moveTo>
                    <a:pt x="280670" y="0"/>
                  </a:moveTo>
                  <a:lnTo>
                    <a:pt x="162560" y="0"/>
                  </a:lnTo>
                  <a:lnTo>
                    <a:pt x="162560" y="1270"/>
                  </a:lnTo>
                  <a:lnTo>
                    <a:pt x="162560" y="6350"/>
                  </a:lnTo>
                  <a:lnTo>
                    <a:pt x="279400" y="6350"/>
                  </a:lnTo>
                  <a:lnTo>
                    <a:pt x="279400" y="1270"/>
                  </a:lnTo>
                  <a:lnTo>
                    <a:pt x="280670" y="1270"/>
                  </a:lnTo>
                  <a:lnTo>
                    <a:pt x="280670" y="0"/>
                  </a:lnTo>
                  <a:close/>
                </a:path>
              </a:pathLst>
            </a:custGeom>
            <a:solidFill>
              <a:srgbClr val="00426A"/>
            </a:solidFill>
          </p:spPr>
          <p:txBody>
            <a:bodyPr wrap="square" lIns="0" tIns="0" rIns="0" bIns="0" rtlCol="0"/>
            <a:lstStyle/>
            <a:p>
              <a:endParaRPr/>
            </a:p>
          </p:txBody>
        </p:sp>
        <p:sp>
          <p:nvSpPr>
            <p:cNvPr id="247" name="object 247"/>
            <p:cNvSpPr/>
            <p:nvPr/>
          </p:nvSpPr>
          <p:spPr>
            <a:xfrm>
              <a:off x="4969510" y="3182619"/>
              <a:ext cx="278130" cy="7620"/>
            </a:xfrm>
            <a:custGeom>
              <a:avLst/>
              <a:gdLst/>
              <a:ahLst/>
              <a:cxnLst/>
              <a:rect l="l" t="t" r="r" b="b"/>
              <a:pathLst>
                <a:path w="278129" h="7619">
                  <a:moveTo>
                    <a:pt x="116840" y="3822"/>
                  </a:moveTo>
                  <a:lnTo>
                    <a:pt x="1270" y="3822"/>
                  </a:lnTo>
                  <a:lnTo>
                    <a:pt x="1270" y="7620"/>
                  </a:lnTo>
                  <a:lnTo>
                    <a:pt x="116840" y="7620"/>
                  </a:lnTo>
                  <a:lnTo>
                    <a:pt x="116840" y="3822"/>
                  </a:lnTo>
                  <a:close/>
                </a:path>
                <a:path w="278129" h="7619">
                  <a:moveTo>
                    <a:pt x="116840" y="1270"/>
                  </a:moveTo>
                  <a:lnTo>
                    <a:pt x="115570" y="1270"/>
                  </a:lnTo>
                  <a:lnTo>
                    <a:pt x="115570" y="0"/>
                  </a:lnTo>
                  <a:lnTo>
                    <a:pt x="0" y="0"/>
                  </a:lnTo>
                  <a:lnTo>
                    <a:pt x="0" y="1270"/>
                  </a:lnTo>
                  <a:lnTo>
                    <a:pt x="0" y="3810"/>
                  </a:lnTo>
                  <a:lnTo>
                    <a:pt x="116840" y="3810"/>
                  </a:lnTo>
                  <a:lnTo>
                    <a:pt x="116840" y="1270"/>
                  </a:lnTo>
                  <a:close/>
                </a:path>
                <a:path w="278129" h="7619">
                  <a:moveTo>
                    <a:pt x="278130" y="0"/>
                  </a:moveTo>
                  <a:lnTo>
                    <a:pt x="160020" y="0"/>
                  </a:lnTo>
                  <a:lnTo>
                    <a:pt x="160020" y="1270"/>
                  </a:lnTo>
                  <a:lnTo>
                    <a:pt x="160020" y="3810"/>
                  </a:lnTo>
                  <a:lnTo>
                    <a:pt x="160020" y="6350"/>
                  </a:lnTo>
                  <a:lnTo>
                    <a:pt x="160020" y="7620"/>
                  </a:lnTo>
                  <a:lnTo>
                    <a:pt x="275590" y="7620"/>
                  </a:lnTo>
                  <a:lnTo>
                    <a:pt x="275590" y="6350"/>
                  </a:lnTo>
                  <a:lnTo>
                    <a:pt x="276847" y="6350"/>
                  </a:lnTo>
                  <a:lnTo>
                    <a:pt x="276847" y="3810"/>
                  </a:lnTo>
                  <a:lnTo>
                    <a:pt x="276847" y="1270"/>
                  </a:lnTo>
                  <a:lnTo>
                    <a:pt x="278130" y="1270"/>
                  </a:lnTo>
                  <a:lnTo>
                    <a:pt x="278130" y="0"/>
                  </a:lnTo>
                  <a:close/>
                </a:path>
              </a:pathLst>
            </a:custGeom>
            <a:solidFill>
              <a:srgbClr val="00446B"/>
            </a:solidFill>
          </p:spPr>
          <p:txBody>
            <a:bodyPr wrap="square" lIns="0" tIns="0" rIns="0" bIns="0" rtlCol="0"/>
            <a:lstStyle/>
            <a:p>
              <a:endParaRPr/>
            </a:p>
          </p:txBody>
        </p:sp>
        <p:sp>
          <p:nvSpPr>
            <p:cNvPr id="248" name="object 248"/>
            <p:cNvSpPr/>
            <p:nvPr/>
          </p:nvSpPr>
          <p:spPr>
            <a:xfrm>
              <a:off x="4970780" y="3190239"/>
              <a:ext cx="274320" cy="7620"/>
            </a:xfrm>
            <a:custGeom>
              <a:avLst/>
              <a:gdLst/>
              <a:ahLst/>
              <a:cxnLst/>
              <a:rect l="l" t="t" r="r" b="b"/>
              <a:pathLst>
                <a:path w="274320" h="7619">
                  <a:moveTo>
                    <a:pt x="116840" y="2540"/>
                  </a:moveTo>
                  <a:lnTo>
                    <a:pt x="115570" y="2540"/>
                  </a:lnTo>
                  <a:lnTo>
                    <a:pt x="115570" y="1270"/>
                  </a:lnTo>
                  <a:lnTo>
                    <a:pt x="115570" y="0"/>
                  </a:lnTo>
                  <a:lnTo>
                    <a:pt x="0" y="0"/>
                  </a:lnTo>
                  <a:lnTo>
                    <a:pt x="0" y="1270"/>
                  </a:lnTo>
                  <a:lnTo>
                    <a:pt x="1270" y="1270"/>
                  </a:lnTo>
                  <a:lnTo>
                    <a:pt x="1270" y="2540"/>
                  </a:lnTo>
                  <a:lnTo>
                    <a:pt x="1270" y="7620"/>
                  </a:lnTo>
                  <a:lnTo>
                    <a:pt x="116840" y="7620"/>
                  </a:lnTo>
                  <a:lnTo>
                    <a:pt x="116840" y="2540"/>
                  </a:lnTo>
                  <a:close/>
                </a:path>
                <a:path w="274320" h="7619">
                  <a:moveTo>
                    <a:pt x="274320" y="0"/>
                  </a:moveTo>
                  <a:lnTo>
                    <a:pt x="157480" y="0"/>
                  </a:lnTo>
                  <a:lnTo>
                    <a:pt x="157480" y="3810"/>
                  </a:lnTo>
                  <a:lnTo>
                    <a:pt x="157480" y="7620"/>
                  </a:lnTo>
                  <a:lnTo>
                    <a:pt x="273050" y="7620"/>
                  </a:lnTo>
                  <a:lnTo>
                    <a:pt x="273050" y="3810"/>
                  </a:lnTo>
                  <a:lnTo>
                    <a:pt x="274320" y="3810"/>
                  </a:lnTo>
                  <a:lnTo>
                    <a:pt x="274320" y="0"/>
                  </a:lnTo>
                  <a:close/>
                </a:path>
              </a:pathLst>
            </a:custGeom>
            <a:solidFill>
              <a:srgbClr val="00466B"/>
            </a:solidFill>
          </p:spPr>
          <p:txBody>
            <a:bodyPr wrap="square" lIns="0" tIns="0" rIns="0" bIns="0" rtlCol="0"/>
            <a:lstStyle/>
            <a:p>
              <a:endParaRPr/>
            </a:p>
          </p:txBody>
        </p:sp>
        <p:sp>
          <p:nvSpPr>
            <p:cNvPr id="249" name="object 249"/>
            <p:cNvSpPr/>
            <p:nvPr/>
          </p:nvSpPr>
          <p:spPr>
            <a:xfrm>
              <a:off x="4973320" y="3197859"/>
              <a:ext cx="270510" cy="6350"/>
            </a:xfrm>
            <a:custGeom>
              <a:avLst/>
              <a:gdLst/>
              <a:ahLst/>
              <a:cxnLst/>
              <a:rect l="l" t="t" r="r" b="b"/>
              <a:pathLst>
                <a:path w="270510" h="6350">
                  <a:moveTo>
                    <a:pt x="115570" y="3810"/>
                  </a:moveTo>
                  <a:lnTo>
                    <a:pt x="114300" y="3810"/>
                  </a:lnTo>
                  <a:lnTo>
                    <a:pt x="114300" y="1270"/>
                  </a:lnTo>
                  <a:lnTo>
                    <a:pt x="114300" y="0"/>
                  </a:lnTo>
                  <a:lnTo>
                    <a:pt x="0" y="0"/>
                  </a:lnTo>
                  <a:lnTo>
                    <a:pt x="0" y="1270"/>
                  </a:lnTo>
                  <a:lnTo>
                    <a:pt x="0" y="3810"/>
                  </a:lnTo>
                  <a:lnTo>
                    <a:pt x="0" y="5080"/>
                  </a:lnTo>
                  <a:lnTo>
                    <a:pt x="1270" y="5080"/>
                  </a:lnTo>
                  <a:lnTo>
                    <a:pt x="1270" y="6350"/>
                  </a:lnTo>
                  <a:lnTo>
                    <a:pt x="115570" y="6350"/>
                  </a:lnTo>
                  <a:lnTo>
                    <a:pt x="115570" y="5080"/>
                  </a:lnTo>
                  <a:lnTo>
                    <a:pt x="115570" y="3810"/>
                  </a:lnTo>
                  <a:close/>
                </a:path>
                <a:path w="270510" h="6350">
                  <a:moveTo>
                    <a:pt x="269240" y="1282"/>
                  </a:moveTo>
                  <a:lnTo>
                    <a:pt x="153670" y="1282"/>
                  </a:lnTo>
                  <a:lnTo>
                    <a:pt x="153670" y="6350"/>
                  </a:lnTo>
                  <a:lnTo>
                    <a:pt x="269240" y="6350"/>
                  </a:lnTo>
                  <a:lnTo>
                    <a:pt x="269240" y="1282"/>
                  </a:lnTo>
                  <a:close/>
                </a:path>
                <a:path w="270510" h="6350">
                  <a:moveTo>
                    <a:pt x="270510" y="0"/>
                  </a:moveTo>
                  <a:lnTo>
                    <a:pt x="154940" y="0"/>
                  </a:lnTo>
                  <a:lnTo>
                    <a:pt x="154940" y="1270"/>
                  </a:lnTo>
                  <a:lnTo>
                    <a:pt x="270510" y="1270"/>
                  </a:lnTo>
                  <a:lnTo>
                    <a:pt x="270510" y="0"/>
                  </a:lnTo>
                  <a:close/>
                </a:path>
              </a:pathLst>
            </a:custGeom>
            <a:solidFill>
              <a:srgbClr val="00486C"/>
            </a:solidFill>
          </p:spPr>
          <p:txBody>
            <a:bodyPr wrap="square" lIns="0" tIns="0" rIns="0" bIns="0" rtlCol="0"/>
            <a:lstStyle/>
            <a:p>
              <a:endParaRPr/>
            </a:p>
          </p:txBody>
        </p:sp>
        <p:sp>
          <p:nvSpPr>
            <p:cNvPr id="250" name="object 250"/>
            <p:cNvSpPr/>
            <p:nvPr/>
          </p:nvSpPr>
          <p:spPr>
            <a:xfrm>
              <a:off x="4974590" y="3204209"/>
              <a:ext cx="266700" cy="7620"/>
            </a:xfrm>
            <a:custGeom>
              <a:avLst/>
              <a:gdLst/>
              <a:ahLst/>
              <a:cxnLst/>
              <a:rect l="l" t="t" r="r" b="b"/>
              <a:pathLst>
                <a:path w="266700" h="7619">
                  <a:moveTo>
                    <a:pt x="114300" y="0"/>
                  </a:moveTo>
                  <a:lnTo>
                    <a:pt x="0" y="0"/>
                  </a:lnTo>
                  <a:lnTo>
                    <a:pt x="0" y="5080"/>
                  </a:lnTo>
                  <a:lnTo>
                    <a:pt x="1270" y="5080"/>
                  </a:lnTo>
                  <a:lnTo>
                    <a:pt x="1270" y="7620"/>
                  </a:lnTo>
                  <a:lnTo>
                    <a:pt x="114300" y="7620"/>
                  </a:lnTo>
                  <a:lnTo>
                    <a:pt x="114300" y="5080"/>
                  </a:lnTo>
                  <a:lnTo>
                    <a:pt x="114300" y="0"/>
                  </a:lnTo>
                  <a:close/>
                </a:path>
                <a:path w="266700" h="7619">
                  <a:moveTo>
                    <a:pt x="266700" y="0"/>
                  </a:moveTo>
                  <a:lnTo>
                    <a:pt x="152400" y="0"/>
                  </a:lnTo>
                  <a:lnTo>
                    <a:pt x="152400" y="2540"/>
                  </a:lnTo>
                  <a:lnTo>
                    <a:pt x="151130" y="2540"/>
                  </a:lnTo>
                  <a:lnTo>
                    <a:pt x="151130" y="6350"/>
                  </a:lnTo>
                  <a:lnTo>
                    <a:pt x="151130" y="7620"/>
                  </a:lnTo>
                  <a:lnTo>
                    <a:pt x="265430" y="7620"/>
                  </a:lnTo>
                  <a:lnTo>
                    <a:pt x="265430" y="6350"/>
                  </a:lnTo>
                  <a:lnTo>
                    <a:pt x="266700" y="6350"/>
                  </a:lnTo>
                  <a:lnTo>
                    <a:pt x="266700" y="2540"/>
                  </a:lnTo>
                  <a:lnTo>
                    <a:pt x="266700" y="0"/>
                  </a:lnTo>
                  <a:close/>
                </a:path>
              </a:pathLst>
            </a:custGeom>
            <a:solidFill>
              <a:srgbClr val="00496D"/>
            </a:solidFill>
          </p:spPr>
          <p:txBody>
            <a:bodyPr wrap="square" lIns="0" tIns="0" rIns="0" bIns="0" rtlCol="0"/>
            <a:lstStyle/>
            <a:p>
              <a:endParaRPr/>
            </a:p>
          </p:txBody>
        </p:sp>
        <p:sp>
          <p:nvSpPr>
            <p:cNvPr id="251" name="object 251"/>
            <p:cNvSpPr/>
            <p:nvPr/>
          </p:nvSpPr>
          <p:spPr>
            <a:xfrm>
              <a:off x="4975860" y="3211829"/>
              <a:ext cx="264160" cy="7620"/>
            </a:xfrm>
            <a:custGeom>
              <a:avLst/>
              <a:gdLst/>
              <a:ahLst/>
              <a:cxnLst/>
              <a:rect l="l" t="t" r="r" b="b"/>
              <a:pathLst>
                <a:path w="264160" h="7619">
                  <a:moveTo>
                    <a:pt x="114300" y="0"/>
                  </a:moveTo>
                  <a:lnTo>
                    <a:pt x="0" y="0"/>
                  </a:lnTo>
                  <a:lnTo>
                    <a:pt x="0" y="2540"/>
                  </a:lnTo>
                  <a:lnTo>
                    <a:pt x="1270" y="2540"/>
                  </a:lnTo>
                  <a:lnTo>
                    <a:pt x="1270" y="7620"/>
                  </a:lnTo>
                  <a:lnTo>
                    <a:pt x="114300" y="7620"/>
                  </a:lnTo>
                  <a:lnTo>
                    <a:pt x="114300" y="2540"/>
                  </a:lnTo>
                  <a:lnTo>
                    <a:pt x="114300" y="0"/>
                  </a:lnTo>
                  <a:close/>
                </a:path>
                <a:path w="264160" h="7619">
                  <a:moveTo>
                    <a:pt x="264160" y="0"/>
                  </a:moveTo>
                  <a:lnTo>
                    <a:pt x="149860" y="0"/>
                  </a:lnTo>
                  <a:lnTo>
                    <a:pt x="149860" y="2540"/>
                  </a:lnTo>
                  <a:lnTo>
                    <a:pt x="148590" y="2540"/>
                  </a:lnTo>
                  <a:lnTo>
                    <a:pt x="148590" y="3810"/>
                  </a:lnTo>
                  <a:lnTo>
                    <a:pt x="148590" y="7620"/>
                  </a:lnTo>
                  <a:lnTo>
                    <a:pt x="262890" y="7620"/>
                  </a:lnTo>
                  <a:lnTo>
                    <a:pt x="262890" y="3810"/>
                  </a:lnTo>
                  <a:lnTo>
                    <a:pt x="264160" y="3810"/>
                  </a:lnTo>
                  <a:lnTo>
                    <a:pt x="264160" y="2540"/>
                  </a:lnTo>
                  <a:lnTo>
                    <a:pt x="264160" y="0"/>
                  </a:lnTo>
                  <a:close/>
                </a:path>
              </a:pathLst>
            </a:custGeom>
            <a:solidFill>
              <a:srgbClr val="004B6D"/>
            </a:solidFill>
          </p:spPr>
          <p:txBody>
            <a:bodyPr wrap="square" lIns="0" tIns="0" rIns="0" bIns="0" rtlCol="0"/>
            <a:lstStyle/>
            <a:p>
              <a:endParaRPr/>
            </a:p>
          </p:txBody>
        </p:sp>
        <p:sp>
          <p:nvSpPr>
            <p:cNvPr id="252" name="object 252"/>
            <p:cNvSpPr/>
            <p:nvPr/>
          </p:nvSpPr>
          <p:spPr>
            <a:xfrm>
              <a:off x="4978400" y="3219449"/>
              <a:ext cx="260350" cy="6350"/>
            </a:xfrm>
            <a:custGeom>
              <a:avLst/>
              <a:gdLst/>
              <a:ahLst/>
              <a:cxnLst/>
              <a:rect l="l" t="t" r="r" b="b"/>
              <a:pathLst>
                <a:path w="260350" h="6350">
                  <a:moveTo>
                    <a:pt x="113030" y="1270"/>
                  </a:moveTo>
                  <a:lnTo>
                    <a:pt x="111760" y="1270"/>
                  </a:lnTo>
                  <a:lnTo>
                    <a:pt x="111760" y="0"/>
                  </a:lnTo>
                  <a:lnTo>
                    <a:pt x="0" y="0"/>
                  </a:lnTo>
                  <a:lnTo>
                    <a:pt x="0" y="1270"/>
                  </a:lnTo>
                  <a:lnTo>
                    <a:pt x="0" y="6350"/>
                  </a:lnTo>
                  <a:lnTo>
                    <a:pt x="113030" y="6350"/>
                  </a:lnTo>
                  <a:lnTo>
                    <a:pt x="113030" y="1270"/>
                  </a:lnTo>
                  <a:close/>
                </a:path>
                <a:path w="260350" h="6350">
                  <a:moveTo>
                    <a:pt x="260350" y="0"/>
                  </a:moveTo>
                  <a:lnTo>
                    <a:pt x="146050" y="0"/>
                  </a:lnTo>
                  <a:lnTo>
                    <a:pt x="146050" y="1270"/>
                  </a:lnTo>
                  <a:lnTo>
                    <a:pt x="146050" y="3810"/>
                  </a:lnTo>
                  <a:lnTo>
                    <a:pt x="144780" y="3810"/>
                  </a:lnTo>
                  <a:lnTo>
                    <a:pt x="144780" y="6350"/>
                  </a:lnTo>
                  <a:lnTo>
                    <a:pt x="259080" y="6350"/>
                  </a:lnTo>
                  <a:lnTo>
                    <a:pt x="259080" y="3810"/>
                  </a:lnTo>
                  <a:lnTo>
                    <a:pt x="259080" y="1270"/>
                  </a:lnTo>
                  <a:lnTo>
                    <a:pt x="260350" y="1270"/>
                  </a:lnTo>
                  <a:lnTo>
                    <a:pt x="260350" y="0"/>
                  </a:lnTo>
                  <a:close/>
                </a:path>
              </a:pathLst>
            </a:custGeom>
            <a:solidFill>
              <a:srgbClr val="004D6E"/>
            </a:solidFill>
          </p:spPr>
          <p:txBody>
            <a:bodyPr wrap="square" lIns="0" tIns="0" rIns="0" bIns="0" rtlCol="0"/>
            <a:lstStyle/>
            <a:p>
              <a:endParaRPr/>
            </a:p>
          </p:txBody>
        </p:sp>
        <p:sp>
          <p:nvSpPr>
            <p:cNvPr id="253" name="object 253"/>
            <p:cNvSpPr/>
            <p:nvPr/>
          </p:nvSpPr>
          <p:spPr>
            <a:xfrm>
              <a:off x="4979670" y="3225799"/>
              <a:ext cx="256540" cy="7620"/>
            </a:xfrm>
            <a:custGeom>
              <a:avLst/>
              <a:gdLst/>
              <a:ahLst/>
              <a:cxnLst/>
              <a:rect l="l" t="t" r="r" b="b"/>
              <a:pathLst>
                <a:path w="256539" h="7619">
                  <a:moveTo>
                    <a:pt x="113030" y="3810"/>
                  </a:moveTo>
                  <a:lnTo>
                    <a:pt x="111760" y="3810"/>
                  </a:lnTo>
                  <a:lnTo>
                    <a:pt x="111760" y="0"/>
                  </a:lnTo>
                  <a:lnTo>
                    <a:pt x="0" y="0"/>
                  </a:lnTo>
                  <a:lnTo>
                    <a:pt x="0" y="3810"/>
                  </a:lnTo>
                  <a:lnTo>
                    <a:pt x="0" y="5080"/>
                  </a:lnTo>
                  <a:lnTo>
                    <a:pt x="1270" y="5080"/>
                  </a:lnTo>
                  <a:lnTo>
                    <a:pt x="1270" y="7620"/>
                  </a:lnTo>
                  <a:lnTo>
                    <a:pt x="113030" y="7620"/>
                  </a:lnTo>
                  <a:lnTo>
                    <a:pt x="113030" y="5080"/>
                  </a:lnTo>
                  <a:lnTo>
                    <a:pt x="113030" y="3810"/>
                  </a:lnTo>
                  <a:close/>
                </a:path>
                <a:path w="256539" h="7619">
                  <a:moveTo>
                    <a:pt x="256527" y="0"/>
                  </a:moveTo>
                  <a:lnTo>
                    <a:pt x="143510" y="0"/>
                  </a:lnTo>
                  <a:lnTo>
                    <a:pt x="143510" y="5080"/>
                  </a:lnTo>
                  <a:lnTo>
                    <a:pt x="142240" y="5080"/>
                  </a:lnTo>
                  <a:lnTo>
                    <a:pt x="142240" y="7620"/>
                  </a:lnTo>
                  <a:lnTo>
                    <a:pt x="255270" y="7620"/>
                  </a:lnTo>
                  <a:lnTo>
                    <a:pt x="255270" y="5080"/>
                  </a:lnTo>
                  <a:lnTo>
                    <a:pt x="256527" y="5080"/>
                  </a:lnTo>
                  <a:lnTo>
                    <a:pt x="256527" y="0"/>
                  </a:lnTo>
                  <a:close/>
                </a:path>
              </a:pathLst>
            </a:custGeom>
            <a:solidFill>
              <a:srgbClr val="004E6E"/>
            </a:solidFill>
          </p:spPr>
          <p:txBody>
            <a:bodyPr wrap="square" lIns="0" tIns="0" rIns="0" bIns="0" rtlCol="0"/>
            <a:lstStyle/>
            <a:p>
              <a:endParaRPr/>
            </a:p>
          </p:txBody>
        </p:sp>
        <p:sp>
          <p:nvSpPr>
            <p:cNvPr id="254" name="object 254"/>
            <p:cNvSpPr/>
            <p:nvPr/>
          </p:nvSpPr>
          <p:spPr>
            <a:xfrm>
              <a:off x="4980940" y="3233419"/>
              <a:ext cx="254000" cy="7620"/>
            </a:xfrm>
            <a:custGeom>
              <a:avLst/>
              <a:gdLst/>
              <a:ahLst/>
              <a:cxnLst/>
              <a:rect l="l" t="t" r="r" b="b"/>
              <a:pathLst>
                <a:path w="254000" h="7619">
                  <a:moveTo>
                    <a:pt x="113030" y="5080"/>
                  </a:moveTo>
                  <a:lnTo>
                    <a:pt x="111760" y="5080"/>
                  </a:lnTo>
                  <a:lnTo>
                    <a:pt x="111760" y="3810"/>
                  </a:lnTo>
                  <a:lnTo>
                    <a:pt x="111760" y="0"/>
                  </a:lnTo>
                  <a:lnTo>
                    <a:pt x="0" y="0"/>
                  </a:lnTo>
                  <a:lnTo>
                    <a:pt x="0" y="3810"/>
                  </a:lnTo>
                  <a:lnTo>
                    <a:pt x="1270" y="3810"/>
                  </a:lnTo>
                  <a:lnTo>
                    <a:pt x="1270" y="5080"/>
                  </a:lnTo>
                  <a:lnTo>
                    <a:pt x="1270" y="7620"/>
                  </a:lnTo>
                  <a:lnTo>
                    <a:pt x="113030" y="7620"/>
                  </a:lnTo>
                  <a:lnTo>
                    <a:pt x="113030" y="5080"/>
                  </a:lnTo>
                  <a:close/>
                </a:path>
                <a:path w="254000" h="7619">
                  <a:moveTo>
                    <a:pt x="254000" y="0"/>
                  </a:moveTo>
                  <a:lnTo>
                    <a:pt x="140970" y="0"/>
                  </a:lnTo>
                  <a:lnTo>
                    <a:pt x="140970" y="3810"/>
                  </a:lnTo>
                  <a:lnTo>
                    <a:pt x="140970" y="5080"/>
                  </a:lnTo>
                  <a:lnTo>
                    <a:pt x="139700" y="5080"/>
                  </a:lnTo>
                  <a:lnTo>
                    <a:pt x="139700" y="7620"/>
                  </a:lnTo>
                  <a:lnTo>
                    <a:pt x="252717" y="7620"/>
                  </a:lnTo>
                  <a:lnTo>
                    <a:pt x="252717" y="5080"/>
                  </a:lnTo>
                  <a:lnTo>
                    <a:pt x="252730" y="3810"/>
                  </a:lnTo>
                  <a:lnTo>
                    <a:pt x="254000" y="3810"/>
                  </a:lnTo>
                  <a:lnTo>
                    <a:pt x="254000" y="0"/>
                  </a:lnTo>
                  <a:close/>
                </a:path>
              </a:pathLst>
            </a:custGeom>
            <a:solidFill>
              <a:srgbClr val="00506F"/>
            </a:solidFill>
          </p:spPr>
          <p:txBody>
            <a:bodyPr wrap="square" lIns="0" tIns="0" rIns="0" bIns="0" rtlCol="0"/>
            <a:lstStyle/>
            <a:p>
              <a:endParaRPr/>
            </a:p>
          </p:txBody>
        </p:sp>
        <p:sp>
          <p:nvSpPr>
            <p:cNvPr id="255" name="object 255"/>
            <p:cNvSpPr/>
            <p:nvPr/>
          </p:nvSpPr>
          <p:spPr>
            <a:xfrm>
              <a:off x="4982210" y="3241039"/>
              <a:ext cx="251460" cy="6350"/>
            </a:xfrm>
            <a:custGeom>
              <a:avLst/>
              <a:gdLst/>
              <a:ahLst/>
              <a:cxnLst/>
              <a:rect l="l" t="t" r="r" b="b"/>
              <a:pathLst>
                <a:path w="251460" h="6350">
                  <a:moveTo>
                    <a:pt x="111760" y="0"/>
                  </a:moveTo>
                  <a:lnTo>
                    <a:pt x="0" y="0"/>
                  </a:lnTo>
                  <a:lnTo>
                    <a:pt x="0" y="1270"/>
                  </a:lnTo>
                  <a:lnTo>
                    <a:pt x="1270" y="1270"/>
                  </a:lnTo>
                  <a:lnTo>
                    <a:pt x="1270" y="6350"/>
                  </a:lnTo>
                  <a:lnTo>
                    <a:pt x="111760" y="6350"/>
                  </a:lnTo>
                  <a:lnTo>
                    <a:pt x="111760" y="1270"/>
                  </a:lnTo>
                  <a:lnTo>
                    <a:pt x="111760" y="0"/>
                  </a:lnTo>
                  <a:close/>
                </a:path>
                <a:path w="251460" h="6350">
                  <a:moveTo>
                    <a:pt x="251447" y="0"/>
                  </a:moveTo>
                  <a:lnTo>
                    <a:pt x="138430" y="0"/>
                  </a:lnTo>
                  <a:lnTo>
                    <a:pt x="138430" y="1270"/>
                  </a:lnTo>
                  <a:lnTo>
                    <a:pt x="138430" y="6350"/>
                  </a:lnTo>
                  <a:lnTo>
                    <a:pt x="250190" y="6350"/>
                  </a:lnTo>
                  <a:lnTo>
                    <a:pt x="250190" y="1270"/>
                  </a:lnTo>
                  <a:lnTo>
                    <a:pt x="251447" y="1270"/>
                  </a:lnTo>
                  <a:lnTo>
                    <a:pt x="251447" y="0"/>
                  </a:lnTo>
                  <a:close/>
                </a:path>
              </a:pathLst>
            </a:custGeom>
            <a:solidFill>
              <a:srgbClr val="00526F"/>
            </a:solidFill>
          </p:spPr>
          <p:txBody>
            <a:bodyPr wrap="square" lIns="0" tIns="0" rIns="0" bIns="0" rtlCol="0"/>
            <a:lstStyle/>
            <a:p>
              <a:endParaRPr/>
            </a:p>
          </p:txBody>
        </p:sp>
        <p:sp>
          <p:nvSpPr>
            <p:cNvPr id="256" name="object 256"/>
            <p:cNvSpPr/>
            <p:nvPr/>
          </p:nvSpPr>
          <p:spPr>
            <a:xfrm>
              <a:off x="4984750" y="3247389"/>
              <a:ext cx="246379" cy="7620"/>
            </a:xfrm>
            <a:custGeom>
              <a:avLst/>
              <a:gdLst/>
              <a:ahLst/>
              <a:cxnLst/>
              <a:rect l="l" t="t" r="r" b="b"/>
              <a:pathLst>
                <a:path w="246379" h="7620">
                  <a:moveTo>
                    <a:pt x="110490" y="1270"/>
                  </a:moveTo>
                  <a:lnTo>
                    <a:pt x="109220" y="1270"/>
                  </a:lnTo>
                  <a:lnTo>
                    <a:pt x="109220" y="0"/>
                  </a:lnTo>
                  <a:lnTo>
                    <a:pt x="0" y="0"/>
                  </a:lnTo>
                  <a:lnTo>
                    <a:pt x="0" y="1270"/>
                  </a:lnTo>
                  <a:lnTo>
                    <a:pt x="0" y="6350"/>
                  </a:lnTo>
                  <a:lnTo>
                    <a:pt x="1270" y="6350"/>
                  </a:lnTo>
                  <a:lnTo>
                    <a:pt x="1270" y="7620"/>
                  </a:lnTo>
                  <a:lnTo>
                    <a:pt x="110490" y="7620"/>
                  </a:lnTo>
                  <a:lnTo>
                    <a:pt x="110490" y="6350"/>
                  </a:lnTo>
                  <a:lnTo>
                    <a:pt x="110490" y="1270"/>
                  </a:lnTo>
                  <a:close/>
                </a:path>
                <a:path w="246379" h="7620">
                  <a:moveTo>
                    <a:pt x="246380" y="0"/>
                  </a:moveTo>
                  <a:lnTo>
                    <a:pt x="134620" y="0"/>
                  </a:lnTo>
                  <a:lnTo>
                    <a:pt x="134620" y="5080"/>
                  </a:lnTo>
                  <a:lnTo>
                    <a:pt x="134620" y="7620"/>
                  </a:lnTo>
                  <a:lnTo>
                    <a:pt x="245110" y="7620"/>
                  </a:lnTo>
                  <a:lnTo>
                    <a:pt x="245110" y="5080"/>
                  </a:lnTo>
                  <a:lnTo>
                    <a:pt x="246380" y="5080"/>
                  </a:lnTo>
                  <a:lnTo>
                    <a:pt x="246380" y="0"/>
                  </a:lnTo>
                  <a:close/>
                </a:path>
              </a:pathLst>
            </a:custGeom>
            <a:solidFill>
              <a:srgbClr val="005370"/>
            </a:solidFill>
          </p:spPr>
          <p:txBody>
            <a:bodyPr wrap="square" lIns="0" tIns="0" rIns="0" bIns="0" rtlCol="0"/>
            <a:lstStyle/>
            <a:p>
              <a:endParaRPr/>
            </a:p>
          </p:txBody>
        </p:sp>
        <p:sp>
          <p:nvSpPr>
            <p:cNvPr id="257" name="object 257"/>
            <p:cNvSpPr/>
            <p:nvPr/>
          </p:nvSpPr>
          <p:spPr>
            <a:xfrm>
              <a:off x="4986020" y="3255009"/>
              <a:ext cx="243840" cy="7620"/>
            </a:xfrm>
            <a:custGeom>
              <a:avLst/>
              <a:gdLst/>
              <a:ahLst/>
              <a:cxnLst/>
              <a:rect l="l" t="t" r="r" b="b"/>
              <a:pathLst>
                <a:path w="243839" h="7620">
                  <a:moveTo>
                    <a:pt x="110490" y="2540"/>
                  </a:moveTo>
                  <a:lnTo>
                    <a:pt x="109220" y="2540"/>
                  </a:lnTo>
                  <a:lnTo>
                    <a:pt x="109220" y="0"/>
                  </a:lnTo>
                  <a:lnTo>
                    <a:pt x="0" y="0"/>
                  </a:lnTo>
                  <a:lnTo>
                    <a:pt x="0" y="2540"/>
                  </a:lnTo>
                  <a:lnTo>
                    <a:pt x="0" y="3810"/>
                  </a:lnTo>
                  <a:lnTo>
                    <a:pt x="1270" y="3810"/>
                  </a:lnTo>
                  <a:lnTo>
                    <a:pt x="1270" y="7620"/>
                  </a:lnTo>
                  <a:lnTo>
                    <a:pt x="110490" y="7620"/>
                  </a:lnTo>
                  <a:lnTo>
                    <a:pt x="110490" y="3810"/>
                  </a:lnTo>
                  <a:lnTo>
                    <a:pt x="110490" y="2540"/>
                  </a:lnTo>
                  <a:close/>
                </a:path>
                <a:path w="243839" h="7620">
                  <a:moveTo>
                    <a:pt x="243840" y="0"/>
                  </a:moveTo>
                  <a:lnTo>
                    <a:pt x="133350" y="0"/>
                  </a:lnTo>
                  <a:lnTo>
                    <a:pt x="133350" y="1270"/>
                  </a:lnTo>
                  <a:lnTo>
                    <a:pt x="132080" y="1270"/>
                  </a:lnTo>
                  <a:lnTo>
                    <a:pt x="132080" y="2540"/>
                  </a:lnTo>
                  <a:lnTo>
                    <a:pt x="132080" y="7620"/>
                  </a:lnTo>
                  <a:lnTo>
                    <a:pt x="242570" y="7620"/>
                  </a:lnTo>
                  <a:lnTo>
                    <a:pt x="242570" y="2540"/>
                  </a:lnTo>
                  <a:lnTo>
                    <a:pt x="243840" y="2540"/>
                  </a:lnTo>
                  <a:lnTo>
                    <a:pt x="243840" y="1270"/>
                  </a:lnTo>
                  <a:lnTo>
                    <a:pt x="243840" y="0"/>
                  </a:lnTo>
                  <a:close/>
                </a:path>
              </a:pathLst>
            </a:custGeom>
            <a:solidFill>
              <a:srgbClr val="005571"/>
            </a:solidFill>
          </p:spPr>
          <p:txBody>
            <a:bodyPr wrap="square" lIns="0" tIns="0" rIns="0" bIns="0" rtlCol="0"/>
            <a:lstStyle/>
            <a:p>
              <a:endParaRPr/>
            </a:p>
          </p:txBody>
        </p:sp>
        <p:sp>
          <p:nvSpPr>
            <p:cNvPr id="258" name="object 258"/>
            <p:cNvSpPr/>
            <p:nvPr/>
          </p:nvSpPr>
          <p:spPr>
            <a:xfrm>
              <a:off x="4987290" y="3262629"/>
              <a:ext cx="241300" cy="6350"/>
            </a:xfrm>
            <a:custGeom>
              <a:avLst/>
              <a:gdLst/>
              <a:ahLst/>
              <a:cxnLst/>
              <a:rect l="l" t="t" r="r" b="b"/>
              <a:pathLst>
                <a:path w="241300" h="6350">
                  <a:moveTo>
                    <a:pt x="110490" y="3810"/>
                  </a:moveTo>
                  <a:lnTo>
                    <a:pt x="109220" y="3810"/>
                  </a:lnTo>
                  <a:lnTo>
                    <a:pt x="109220" y="1270"/>
                  </a:lnTo>
                  <a:lnTo>
                    <a:pt x="109220" y="0"/>
                  </a:lnTo>
                  <a:lnTo>
                    <a:pt x="0" y="0"/>
                  </a:lnTo>
                  <a:lnTo>
                    <a:pt x="0" y="1270"/>
                  </a:lnTo>
                  <a:lnTo>
                    <a:pt x="1270" y="1270"/>
                  </a:lnTo>
                  <a:lnTo>
                    <a:pt x="1270" y="3810"/>
                  </a:lnTo>
                  <a:lnTo>
                    <a:pt x="1270" y="6350"/>
                  </a:lnTo>
                  <a:lnTo>
                    <a:pt x="110490" y="6350"/>
                  </a:lnTo>
                  <a:lnTo>
                    <a:pt x="110490" y="3810"/>
                  </a:lnTo>
                  <a:close/>
                </a:path>
                <a:path w="241300" h="6350">
                  <a:moveTo>
                    <a:pt x="241300" y="0"/>
                  </a:moveTo>
                  <a:lnTo>
                    <a:pt x="130810" y="0"/>
                  </a:lnTo>
                  <a:lnTo>
                    <a:pt x="130810" y="1270"/>
                  </a:lnTo>
                  <a:lnTo>
                    <a:pt x="129540" y="1270"/>
                  </a:lnTo>
                  <a:lnTo>
                    <a:pt x="129540" y="6350"/>
                  </a:lnTo>
                  <a:lnTo>
                    <a:pt x="240017" y="6350"/>
                  </a:lnTo>
                  <a:lnTo>
                    <a:pt x="240017" y="1270"/>
                  </a:lnTo>
                  <a:lnTo>
                    <a:pt x="241300" y="1270"/>
                  </a:lnTo>
                  <a:lnTo>
                    <a:pt x="241300" y="0"/>
                  </a:lnTo>
                  <a:close/>
                </a:path>
              </a:pathLst>
            </a:custGeom>
            <a:solidFill>
              <a:srgbClr val="005771"/>
            </a:solidFill>
          </p:spPr>
          <p:txBody>
            <a:bodyPr wrap="square" lIns="0" tIns="0" rIns="0" bIns="0" rtlCol="0"/>
            <a:lstStyle/>
            <a:p>
              <a:endParaRPr/>
            </a:p>
          </p:txBody>
        </p:sp>
        <p:sp>
          <p:nvSpPr>
            <p:cNvPr id="259" name="object 259"/>
            <p:cNvSpPr/>
            <p:nvPr/>
          </p:nvSpPr>
          <p:spPr>
            <a:xfrm>
              <a:off x="4988560" y="3268979"/>
              <a:ext cx="237490" cy="7620"/>
            </a:xfrm>
            <a:custGeom>
              <a:avLst/>
              <a:gdLst/>
              <a:ahLst/>
              <a:cxnLst/>
              <a:rect l="l" t="t" r="r" b="b"/>
              <a:pathLst>
                <a:path w="237489" h="7620">
                  <a:moveTo>
                    <a:pt x="110490" y="6350"/>
                  </a:moveTo>
                  <a:lnTo>
                    <a:pt x="109220" y="6350"/>
                  </a:lnTo>
                  <a:lnTo>
                    <a:pt x="109220" y="1270"/>
                  </a:lnTo>
                  <a:lnTo>
                    <a:pt x="109220" y="0"/>
                  </a:lnTo>
                  <a:lnTo>
                    <a:pt x="0" y="0"/>
                  </a:lnTo>
                  <a:lnTo>
                    <a:pt x="0" y="1270"/>
                  </a:lnTo>
                  <a:lnTo>
                    <a:pt x="1270" y="1270"/>
                  </a:lnTo>
                  <a:lnTo>
                    <a:pt x="1270" y="6350"/>
                  </a:lnTo>
                  <a:lnTo>
                    <a:pt x="2540" y="6350"/>
                  </a:lnTo>
                  <a:lnTo>
                    <a:pt x="2540" y="7620"/>
                  </a:lnTo>
                  <a:lnTo>
                    <a:pt x="110490" y="7620"/>
                  </a:lnTo>
                  <a:lnTo>
                    <a:pt x="110490" y="6350"/>
                  </a:lnTo>
                  <a:close/>
                </a:path>
                <a:path w="237489" h="7620">
                  <a:moveTo>
                    <a:pt x="237490" y="0"/>
                  </a:moveTo>
                  <a:lnTo>
                    <a:pt x="128270" y="0"/>
                  </a:lnTo>
                  <a:lnTo>
                    <a:pt x="128270" y="3810"/>
                  </a:lnTo>
                  <a:lnTo>
                    <a:pt x="127000" y="3810"/>
                  </a:lnTo>
                  <a:lnTo>
                    <a:pt x="127000" y="5080"/>
                  </a:lnTo>
                  <a:lnTo>
                    <a:pt x="127000" y="7620"/>
                  </a:lnTo>
                  <a:lnTo>
                    <a:pt x="236220" y="7620"/>
                  </a:lnTo>
                  <a:lnTo>
                    <a:pt x="236220" y="5080"/>
                  </a:lnTo>
                  <a:lnTo>
                    <a:pt x="237490" y="5080"/>
                  </a:lnTo>
                  <a:lnTo>
                    <a:pt x="237490" y="3810"/>
                  </a:lnTo>
                  <a:lnTo>
                    <a:pt x="237490" y="0"/>
                  </a:lnTo>
                  <a:close/>
                </a:path>
              </a:pathLst>
            </a:custGeom>
            <a:solidFill>
              <a:srgbClr val="005872"/>
            </a:solidFill>
          </p:spPr>
          <p:txBody>
            <a:bodyPr wrap="square" lIns="0" tIns="0" rIns="0" bIns="0" rtlCol="0"/>
            <a:lstStyle/>
            <a:p>
              <a:endParaRPr/>
            </a:p>
          </p:txBody>
        </p:sp>
        <p:sp>
          <p:nvSpPr>
            <p:cNvPr id="260" name="object 260"/>
            <p:cNvSpPr/>
            <p:nvPr/>
          </p:nvSpPr>
          <p:spPr>
            <a:xfrm>
              <a:off x="4991100" y="3276599"/>
              <a:ext cx="233679" cy="7620"/>
            </a:xfrm>
            <a:custGeom>
              <a:avLst/>
              <a:gdLst/>
              <a:ahLst/>
              <a:cxnLst/>
              <a:rect l="l" t="t" r="r" b="b"/>
              <a:pathLst>
                <a:path w="233679" h="7620">
                  <a:moveTo>
                    <a:pt x="107950" y="5092"/>
                  </a:moveTo>
                  <a:lnTo>
                    <a:pt x="1270" y="5092"/>
                  </a:lnTo>
                  <a:lnTo>
                    <a:pt x="1270" y="7620"/>
                  </a:lnTo>
                  <a:lnTo>
                    <a:pt x="107950" y="7620"/>
                  </a:lnTo>
                  <a:lnTo>
                    <a:pt x="107950" y="5092"/>
                  </a:lnTo>
                  <a:close/>
                </a:path>
                <a:path w="233679" h="7620">
                  <a:moveTo>
                    <a:pt x="107950" y="0"/>
                  </a:moveTo>
                  <a:lnTo>
                    <a:pt x="0" y="0"/>
                  </a:lnTo>
                  <a:lnTo>
                    <a:pt x="0" y="5080"/>
                  </a:lnTo>
                  <a:lnTo>
                    <a:pt x="107950" y="5080"/>
                  </a:lnTo>
                  <a:lnTo>
                    <a:pt x="107950" y="0"/>
                  </a:lnTo>
                  <a:close/>
                </a:path>
                <a:path w="233679" h="7620">
                  <a:moveTo>
                    <a:pt x="232410" y="5092"/>
                  </a:moveTo>
                  <a:lnTo>
                    <a:pt x="123190" y="5092"/>
                  </a:lnTo>
                  <a:lnTo>
                    <a:pt x="123190" y="7620"/>
                  </a:lnTo>
                  <a:lnTo>
                    <a:pt x="232410" y="7620"/>
                  </a:lnTo>
                  <a:lnTo>
                    <a:pt x="232410" y="5092"/>
                  </a:lnTo>
                  <a:close/>
                </a:path>
                <a:path w="233679" h="7620">
                  <a:moveTo>
                    <a:pt x="233680" y="0"/>
                  </a:moveTo>
                  <a:lnTo>
                    <a:pt x="124460" y="0"/>
                  </a:lnTo>
                  <a:lnTo>
                    <a:pt x="124460" y="2540"/>
                  </a:lnTo>
                  <a:lnTo>
                    <a:pt x="124460" y="5080"/>
                  </a:lnTo>
                  <a:lnTo>
                    <a:pt x="232410" y="5080"/>
                  </a:lnTo>
                  <a:lnTo>
                    <a:pt x="232410" y="2540"/>
                  </a:lnTo>
                  <a:lnTo>
                    <a:pt x="233680" y="2540"/>
                  </a:lnTo>
                  <a:lnTo>
                    <a:pt x="233680" y="0"/>
                  </a:lnTo>
                  <a:close/>
                </a:path>
              </a:pathLst>
            </a:custGeom>
            <a:solidFill>
              <a:srgbClr val="005A72"/>
            </a:solidFill>
          </p:spPr>
          <p:txBody>
            <a:bodyPr wrap="square" lIns="0" tIns="0" rIns="0" bIns="0" rtlCol="0"/>
            <a:lstStyle/>
            <a:p>
              <a:endParaRPr/>
            </a:p>
          </p:txBody>
        </p:sp>
        <p:sp>
          <p:nvSpPr>
            <p:cNvPr id="261" name="object 261"/>
            <p:cNvSpPr/>
            <p:nvPr/>
          </p:nvSpPr>
          <p:spPr>
            <a:xfrm>
              <a:off x="4992370" y="3284219"/>
              <a:ext cx="231140" cy="6350"/>
            </a:xfrm>
            <a:custGeom>
              <a:avLst/>
              <a:gdLst/>
              <a:ahLst/>
              <a:cxnLst/>
              <a:rect l="l" t="t" r="r" b="b"/>
              <a:pathLst>
                <a:path w="231139" h="6350">
                  <a:moveTo>
                    <a:pt x="107950" y="0"/>
                  </a:moveTo>
                  <a:lnTo>
                    <a:pt x="0" y="0"/>
                  </a:lnTo>
                  <a:lnTo>
                    <a:pt x="0" y="2540"/>
                  </a:lnTo>
                  <a:lnTo>
                    <a:pt x="1270" y="2540"/>
                  </a:lnTo>
                  <a:lnTo>
                    <a:pt x="1270" y="6350"/>
                  </a:lnTo>
                  <a:lnTo>
                    <a:pt x="107950" y="6350"/>
                  </a:lnTo>
                  <a:lnTo>
                    <a:pt x="107950" y="2540"/>
                  </a:lnTo>
                  <a:lnTo>
                    <a:pt x="107950" y="0"/>
                  </a:lnTo>
                  <a:close/>
                </a:path>
                <a:path w="231139" h="6350">
                  <a:moveTo>
                    <a:pt x="231140" y="0"/>
                  </a:moveTo>
                  <a:lnTo>
                    <a:pt x="121920" y="0"/>
                  </a:lnTo>
                  <a:lnTo>
                    <a:pt x="121920" y="1270"/>
                  </a:lnTo>
                  <a:lnTo>
                    <a:pt x="121920" y="5080"/>
                  </a:lnTo>
                  <a:lnTo>
                    <a:pt x="120650" y="5080"/>
                  </a:lnTo>
                  <a:lnTo>
                    <a:pt x="120650" y="6350"/>
                  </a:lnTo>
                  <a:lnTo>
                    <a:pt x="229870" y="6350"/>
                  </a:lnTo>
                  <a:lnTo>
                    <a:pt x="229870" y="5080"/>
                  </a:lnTo>
                  <a:lnTo>
                    <a:pt x="229870" y="1270"/>
                  </a:lnTo>
                  <a:lnTo>
                    <a:pt x="231140" y="1270"/>
                  </a:lnTo>
                  <a:lnTo>
                    <a:pt x="231140" y="0"/>
                  </a:lnTo>
                  <a:close/>
                </a:path>
              </a:pathLst>
            </a:custGeom>
            <a:solidFill>
              <a:srgbClr val="005C73"/>
            </a:solidFill>
          </p:spPr>
          <p:txBody>
            <a:bodyPr wrap="square" lIns="0" tIns="0" rIns="0" bIns="0" rtlCol="0"/>
            <a:lstStyle/>
            <a:p>
              <a:endParaRPr/>
            </a:p>
          </p:txBody>
        </p:sp>
        <p:sp>
          <p:nvSpPr>
            <p:cNvPr id="262" name="object 262"/>
            <p:cNvSpPr/>
            <p:nvPr/>
          </p:nvSpPr>
          <p:spPr>
            <a:xfrm>
              <a:off x="4993640" y="3290569"/>
              <a:ext cx="228600" cy="7620"/>
            </a:xfrm>
            <a:custGeom>
              <a:avLst/>
              <a:gdLst/>
              <a:ahLst/>
              <a:cxnLst/>
              <a:rect l="l" t="t" r="r" b="b"/>
              <a:pathLst>
                <a:path w="228600" h="7620">
                  <a:moveTo>
                    <a:pt x="107950" y="3810"/>
                  </a:moveTo>
                  <a:lnTo>
                    <a:pt x="106680" y="3810"/>
                  </a:lnTo>
                  <a:lnTo>
                    <a:pt x="106680" y="1270"/>
                  </a:lnTo>
                  <a:lnTo>
                    <a:pt x="106680" y="0"/>
                  </a:lnTo>
                  <a:lnTo>
                    <a:pt x="0" y="0"/>
                  </a:lnTo>
                  <a:lnTo>
                    <a:pt x="0" y="1270"/>
                  </a:lnTo>
                  <a:lnTo>
                    <a:pt x="1270" y="1270"/>
                  </a:lnTo>
                  <a:lnTo>
                    <a:pt x="1270" y="3810"/>
                  </a:lnTo>
                  <a:lnTo>
                    <a:pt x="1270" y="7620"/>
                  </a:lnTo>
                  <a:lnTo>
                    <a:pt x="107950" y="7620"/>
                  </a:lnTo>
                  <a:lnTo>
                    <a:pt x="107950" y="3810"/>
                  </a:lnTo>
                  <a:close/>
                </a:path>
                <a:path w="228600" h="7620">
                  <a:moveTo>
                    <a:pt x="119380" y="7543"/>
                  </a:moveTo>
                  <a:lnTo>
                    <a:pt x="118110" y="7620"/>
                  </a:lnTo>
                  <a:lnTo>
                    <a:pt x="119380" y="7620"/>
                  </a:lnTo>
                  <a:close/>
                </a:path>
                <a:path w="228600" h="7620">
                  <a:moveTo>
                    <a:pt x="228600" y="0"/>
                  </a:moveTo>
                  <a:lnTo>
                    <a:pt x="227330" y="0"/>
                  </a:lnTo>
                  <a:lnTo>
                    <a:pt x="192189" y="0"/>
                  </a:lnTo>
                  <a:lnTo>
                    <a:pt x="192189" y="2463"/>
                  </a:lnTo>
                  <a:lnTo>
                    <a:pt x="192189" y="5080"/>
                  </a:lnTo>
                  <a:lnTo>
                    <a:pt x="154635" y="5080"/>
                  </a:lnTo>
                  <a:lnTo>
                    <a:pt x="192189" y="2463"/>
                  </a:lnTo>
                  <a:lnTo>
                    <a:pt x="192189" y="0"/>
                  </a:lnTo>
                  <a:lnTo>
                    <a:pt x="119380" y="0"/>
                  </a:lnTo>
                  <a:lnTo>
                    <a:pt x="119380" y="7543"/>
                  </a:lnTo>
                  <a:lnTo>
                    <a:pt x="137579" y="6273"/>
                  </a:lnTo>
                  <a:lnTo>
                    <a:pt x="137579" y="7620"/>
                  </a:lnTo>
                  <a:lnTo>
                    <a:pt x="226060" y="7620"/>
                  </a:lnTo>
                  <a:lnTo>
                    <a:pt x="226060" y="5080"/>
                  </a:lnTo>
                  <a:lnTo>
                    <a:pt x="227330" y="5080"/>
                  </a:lnTo>
                  <a:lnTo>
                    <a:pt x="227330" y="88"/>
                  </a:lnTo>
                  <a:lnTo>
                    <a:pt x="228600" y="0"/>
                  </a:lnTo>
                  <a:close/>
                </a:path>
              </a:pathLst>
            </a:custGeom>
            <a:solidFill>
              <a:srgbClr val="005E73"/>
            </a:solidFill>
          </p:spPr>
          <p:txBody>
            <a:bodyPr wrap="square" lIns="0" tIns="0" rIns="0" bIns="0" rtlCol="0"/>
            <a:lstStyle/>
            <a:p>
              <a:endParaRPr/>
            </a:p>
          </p:txBody>
        </p:sp>
        <p:sp>
          <p:nvSpPr>
            <p:cNvPr id="263" name="object 263"/>
            <p:cNvSpPr/>
            <p:nvPr/>
          </p:nvSpPr>
          <p:spPr>
            <a:xfrm>
              <a:off x="4996180" y="3298189"/>
              <a:ext cx="223520" cy="7620"/>
            </a:xfrm>
            <a:custGeom>
              <a:avLst/>
              <a:gdLst/>
              <a:ahLst/>
              <a:cxnLst/>
              <a:rect l="l" t="t" r="r" b="b"/>
              <a:pathLst>
                <a:path w="223520" h="7620">
                  <a:moveTo>
                    <a:pt x="105410" y="0"/>
                  </a:moveTo>
                  <a:lnTo>
                    <a:pt x="0" y="0"/>
                  </a:lnTo>
                  <a:lnTo>
                    <a:pt x="0" y="2540"/>
                  </a:lnTo>
                  <a:lnTo>
                    <a:pt x="105410" y="2540"/>
                  </a:lnTo>
                  <a:lnTo>
                    <a:pt x="105410" y="0"/>
                  </a:lnTo>
                  <a:close/>
                </a:path>
                <a:path w="223520" h="7620">
                  <a:moveTo>
                    <a:pt x="106680" y="5080"/>
                  </a:moveTo>
                  <a:lnTo>
                    <a:pt x="105410" y="5080"/>
                  </a:lnTo>
                  <a:lnTo>
                    <a:pt x="105410" y="2552"/>
                  </a:lnTo>
                  <a:lnTo>
                    <a:pt x="0" y="2552"/>
                  </a:lnTo>
                  <a:lnTo>
                    <a:pt x="0" y="5080"/>
                  </a:lnTo>
                  <a:lnTo>
                    <a:pt x="1270" y="5080"/>
                  </a:lnTo>
                  <a:lnTo>
                    <a:pt x="1270" y="7620"/>
                  </a:lnTo>
                  <a:lnTo>
                    <a:pt x="106680" y="7620"/>
                  </a:lnTo>
                  <a:lnTo>
                    <a:pt x="106680" y="5080"/>
                  </a:lnTo>
                  <a:close/>
                </a:path>
                <a:path w="223520" h="7620">
                  <a:moveTo>
                    <a:pt x="222250" y="2552"/>
                  </a:moveTo>
                  <a:lnTo>
                    <a:pt x="115570" y="2552"/>
                  </a:lnTo>
                  <a:lnTo>
                    <a:pt x="115570" y="7620"/>
                  </a:lnTo>
                  <a:lnTo>
                    <a:pt x="222250" y="7620"/>
                  </a:lnTo>
                  <a:lnTo>
                    <a:pt x="222250" y="2552"/>
                  </a:lnTo>
                  <a:close/>
                </a:path>
                <a:path w="223520" h="7620">
                  <a:moveTo>
                    <a:pt x="223520" y="0"/>
                  </a:moveTo>
                  <a:lnTo>
                    <a:pt x="115570" y="0"/>
                  </a:lnTo>
                  <a:lnTo>
                    <a:pt x="115570" y="2540"/>
                  </a:lnTo>
                  <a:lnTo>
                    <a:pt x="223520" y="2540"/>
                  </a:lnTo>
                  <a:lnTo>
                    <a:pt x="223520" y="0"/>
                  </a:lnTo>
                  <a:close/>
                </a:path>
              </a:pathLst>
            </a:custGeom>
            <a:solidFill>
              <a:srgbClr val="005F74"/>
            </a:solidFill>
          </p:spPr>
          <p:txBody>
            <a:bodyPr wrap="square" lIns="0" tIns="0" rIns="0" bIns="0" rtlCol="0"/>
            <a:lstStyle/>
            <a:p>
              <a:endParaRPr/>
            </a:p>
          </p:txBody>
        </p:sp>
        <p:sp>
          <p:nvSpPr>
            <p:cNvPr id="264" name="object 264"/>
            <p:cNvSpPr/>
            <p:nvPr/>
          </p:nvSpPr>
          <p:spPr>
            <a:xfrm>
              <a:off x="4997450" y="3305809"/>
              <a:ext cx="219710" cy="6350"/>
            </a:xfrm>
            <a:custGeom>
              <a:avLst/>
              <a:gdLst/>
              <a:ahLst/>
              <a:cxnLst/>
              <a:rect l="l" t="t" r="r" b="b"/>
              <a:pathLst>
                <a:path w="219710" h="6350">
                  <a:moveTo>
                    <a:pt x="105410" y="0"/>
                  </a:moveTo>
                  <a:lnTo>
                    <a:pt x="0" y="0"/>
                  </a:lnTo>
                  <a:lnTo>
                    <a:pt x="0" y="3810"/>
                  </a:lnTo>
                  <a:lnTo>
                    <a:pt x="1270" y="3810"/>
                  </a:lnTo>
                  <a:lnTo>
                    <a:pt x="1270" y="6350"/>
                  </a:lnTo>
                  <a:lnTo>
                    <a:pt x="105410" y="6350"/>
                  </a:lnTo>
                  <a:lnTo>
                    <a:pt x="105410" y="3810"/>
                  </a:lnTo>
                  <a:lnTo>
                    <a:pt x="105410" y="0"/>
                  </a:lnTo>
                  <a:close/>
                </a:path>
                <a:path w="219710" h="6350">
                  <a:moveTo>
                    <a:pt x="219710" y="0"/>
                  </a:moveTo>
                  <a:lnTo>
                    <a:pt x="114300" y="0"/>
                  </a:lnTo>
                  <a:lnTo>
                    <a:pt x="114300" y="2540"/>
                  </a:lnTo>
                  <a:lnTo>
                    <a:pt x="113030" y="2540"/>
                  </a:lnTo>
                  <a:lnTo>
                    <a:pt x="113030" y="6350"/>
                  </a:lnTo>
                  <a:lnTo>
                    <a:pt x="219697" y="6350"/>
                  </a:lnTo>
                  <a:lnTo>
                    <a:pt x="219697" y="2540"/>
                  </a:lnTo>
                  <a:lnTo>
                    <a:pt x="219710" y="0"/>
                  </a:lnTo>
                  <a:close/>
                </a:path>
              </a:pathLst>
            </a:custGeom>
            <a:solidFill>
              <a:srgbClr val="006175"/>
            </a:solidFill>
          </p:spPr>
          <p:txBody>
            <a:bodyPr wrap="square" lIns="0" tIns="0" rIns="0" bIns="0" rtlCol="0"/>
            <a:lstStyle/>
            <a:p>
              <a:endParaRPr/>
            </a:p>
          </p:txBody>
        </p:sp>
        <p:sp>
          <p:nvSpPr>
            <p:cNvPr id="265" name="object 265"/>
            <p:cNvSpPr/>
            <p:nvPr/>
          </p:nvSpPr>
          <p:spPr>
            <a:xfrm>
              <a:off x="4998720" y="3312159"/>
              <a:ext cx="217170" cy="7620"/>
            </a:xfrm>
            <a:custGeom>
              <a:avLst/>
              <a:gdLst/>
              <a:ahLst/>
              <a:cxnLst/>
              <a:rect l="l" t="t" r="r" b="b"/>
              <a:pathLst>
                <a:path w="217170" h="7620">
                  <a:moveTo>
                    <a:pt x="105410" y="0"/>
                  </a:moveTo>
                  <a:lnTo>
                    <a:pt x="0" y="0"/>
                  </a:lnTo>
                  <a:lnTo>
                    <a:pt x="0" y="2540"/>
                  </a:lnTo>
                  <a:lnTo>
                    <a:pt x="1270" y="2540"/>
                  </a:lnTo>
                  <a:lnTo>
                    <a:pt x="1270" y="7620"/>
                  </a:lnTo>
                  <a:lnTo>
                    <a:pt x="105410" y="7620"/>
                  </a:lnTo>
                  <a:lnTo>
                    <a:pt x="105410" y="2540"/>
                  </a:lnTo>
                  <a:lnTo>
                    <a:pt x="105410" y="0"/>
                  </a:lnTo>
                  <a:close/>
                </a:path>
                <a:path w="217170" h="7620">
                  <a:moveTo>
                    <a:pt x="217170" y="0"/>
                  </a:moveTo>
                  <a:lnTo>
                    <a:pt x="111760" y="0"/>
                  </a:lnTo>
                  <a:lnTo>
                    <a:pt x="111760" y="5080"/>
                  </a:lnTo>
                  <a:lnTo>
                    <a:pt x="111760" y="6350"/>
                  </a:lnTo>
                  <a:lnTo>
                    <a:pt x="110490" y="6350"/>
                  </a:lnTo>
                  <a:lnTo>
                    <a:pt x="110490" y="7620"/>
                  </a:lnTo>
                  <a:lnTo>
                    <a:pt x="215900" y="7620"/>
                  </a:lnTo>
                  <a:lnTo>
                    <a:pt x="215900" y="6350"/>
                  </a:lnTo>
                  <a:lnTo>
                    <a:pt x="215887" y="5080"/>
                  </a:lnTo>
                  <a:lnTo>
                    <a:pt x="217170" y="5080"/>
                  </a:lnTo>
                  <a:lnTo>
                    <a:pt x="217170" y="0"/>
                  </a:lnTo>
                  <a:close/>
                </a:path>
              </a:pathLst>
            </a:custGeom>
            <a:solidFill>
              <a:srgbClr val="006375"/>
            </a:solidFill>
          </p:spPr>
          <p:txBody>
            <a:bodyPr wrap="square" lIns="0" tIns="0" rIns="0" bIns="0" rtlCol="0"/>
            <a:lstStyle/>
            <a:p>
              <a:endParaRPr/>
            </a:p>
          </p:txBody>
        </p:sp>
        <p:sp>
          <p:nvSpPr>
            <p:cNvPr id="266" name="object 266"/>
            <p:cNvSpPr/>
            <p:nvPr/>
          </p:nvSpPr>
          <p:spPr>
            <a:xfrm>
              <a:off x="5001260" y="3319779"/>
              <a:ext cx="213360" cy="6350"/>
            </a:xfrm>
            <a:custGeom>
              <a:avLst/>
              <a:gdLst/>
              <a:ahLst/>
              <a:cxnLst/>
              <a:rect l="l" t="t" r="r" b="b"/>
              <a:pathLst>
                <a:path w="213360" h="6350">
                  <a:moveTo>
                    <a:pt x="104140" y="2540"/>
                  </a:moveTo>
                  <a:lnTo>
                    <a:pt x="102870" y="2540"/>
                  </a:lnTo>
                  <a:lnTo>
                    <a:pt x="102870" y="0"/>
                  </a:lnTo>
                  <a:lnTo>
                    <a:pt x="0" y="0"/>
                  </a:lnTo>
                  <a:lnTo>
                    <a:pt x="0" y="2540"/>
                  </a:lnTo>
                  <a:lnTo>
                    <a:pt x="0" y="6350"/>
                  </a:lnTo>
                  <a:lnTo>
                    <a:pt x="104140" y="6350"/>
                  </a:lnTo>
                  <a:lnTo>
                    <a:pt x="104140" y="2540"/>
                  </a:lnTo>
                  <a:close/>
                </a:path>
                <a:path w="213360" h="6350">
                  <a:moveTo>
                    <a:pt x="213360" y="0"/>
                  </a:moveTo>
                  <a:lnTo>
                    <a:pt x="107950" y="0"/>
                  </a:lnTo>
                  <a:lnTo>
                    <a:pt x="107950" y="2540"/>
                  </a:lnTo>
                  <a:lnTo>
                    <a:pt x="107950" y="6350"/>
                  </a:lnTo>
                  <a:lnTo>
                    <a:pt x="212090" y="6350"/>
                  </a:lnTo>
                  <a:lnTo>
                    <a:pt x="212090" y="2540"/>
                  </a:lnTo>
                  <a:lnTo>
                    <a:pt x="213360" y="2540"/>
                  </a:lnTo>
                  <a:lnTo>
                    <a:pt x="213360" y="0"/>
                  </a:lnTo>
                  <a:close/>
                </a:path>
              </a:pathLst>
            </a:custGeom>
            <a:solidFill>
              <a:srgbClr val="006476"/>
            </a:solidFill>
          </p:spPr>
          <p:txBody>
            <a:bodyPr wrap="square" lIns="0" tIns="0" rIns="0" bIns="0" rtlCol="0"/>
            <a:lstStyle/>
            <a:p>
              <a:endParaRPr/>
            </a:p>
          </p:txBody>
        </p:sp>
        <p:sp>
          <p:nvSpPr>
            <p:cNvPr id="267" name="object 267"/>
            <p:cNvSpPr/>
            <p:nvPr/>
          </p:nvSpPr>
          <p:spPr>
            <a:xfrm>
              <a:off x="5002530" y="3326129"/>
              <a:ext cx="210820" cy="7620"/>
            </a:xfrm>
            <a:custGeom>
              <a:avLst/>
              <a:gdLst/>
              <a:ahLst/>
              <a:cxnLst/>
              <a:rect l="l" t="t" r="r" b="b"/>
              <a:pathLst>
                <a:path w="210820" h="7620">
                  <a:moveTo>
                    <a:pt x="104140" y="6350"/>
                  </a:moveTo>
                  <a:lnTo>
                    <a:pt x="102870" y="6350"/>
                  </a:lnTo>
                  <a:lnTo>
                    <a:pt x="102870" y="5080"/>
                  </a:lnTo>
                  <a:lnTo>
                    <a:pt x="102870" y="0"/>
                  </a:lnTo>
                  <a:lnTo>
                    <a:pt x="0" y="0"/>
                  </a:lnTo>
                  <a:lnTo>
                    <a:pt x="0" y="5080"/>
                  </a:lnTo>
                  <a:lnTo>
                    <a:pt x="1270" y="5080"/>
                  </a:lnTo>
                  <a:lnTo>
                    <a:pt x="1270" y="6350"/>
                  </a:lnTo>
                  <a:lnTo>
                    <a:pt x="1270" y="7620"/>
                  </a:lnTo>
                  <a:lnTo>
                    <a:pt x="104140" y="7620"/>
                  </a:lnTo>
                  <a:lnTo>
                    <a:pt x="104140" y="6350"/>
                  </a:lnTo>
                  <a:close/>
                </a:path>
                <a:path w="210820" h="7620">
                  <a:moveTo>
                    <a:pt x="210820" y="0"/>
                  </a:moveTo>
                  <a:lnTo>
                    <a:pt x="106680" y="0"/>
                  </a:lnTo>
                  <a:lnTo>
                    <a:pt x="106680" y="1270"/>
                  </a:lnTo>
                  <a:lnTo>
                    <a:pt x="106680" y="3810"/>
                  </a:lnTo>
                  <a:lnTo>
                    <a:pt x="105410" y="3810"/>
                  </a:lnTo>
                  <a:lnTo>
                    <a:pt x="105410" y="6350"/>
                  </a:lnTo>
                  <a:lnTo>
                    <a:pt x="105410" y="7620"/>
                  </a:lnTo>
                  <a:lnTo>
                    <a:pt x="208280" y="7620"/>
                  </a:lnTo>
                  <a:lnTo>
                    <a:pt x="208280" y="6350"/>
                  </a:lnTo>
                  <a:lnTo>
                    <a:pt x="209550" y="6350"/>
                  </a:lnTo>
                  <a:lnTo>
                    <a:pt x="209550" y="3810"/>
                  </a:lnTo>
                  <a:lnTo>
                    <a:pt x="209550" y="1270"/>
                  </a:lnTo>
                  <a:lnTo>
                    <a:pt x="210820" y="1270"/>
                  </a:lnTo>
                  <a:lnTo>
                    <a:pt x="210820" y="0"/>
                  </a:lnTo>
                  <a:close/>
                </a:path>
              </a:pathLst>
            </a:custGeom>
            <a:solidFill>
              <a:srgbClr val="006676"/>
            </a:solidFill>
          </p:spPr>
          <p:txBody>
            <a:bodyPr wrap="square" lIns="0" tIns="0" rIns="0" bIns="0" rtlCol="0"/>
            <a:lstStyle/>
            <a:p>
              <a:endParaRPr/>
            </a:p>
          </p:txBody>
        </p:sp>
        <p:sp>
          <p:nvSpPr>
            <p:cNvPr id="268" name="object 268"/>
            <p:cNvSpPr/>
            <p:nvPr/>
          </p:nvSpPr>
          <p:spPr>
            <a:xfrm>
              <a:off x="5003800" y="3333749"/>
              <a:ext cx="207010" cy="7620"/>
            </a:xfrm>
            <a:custGeom>
              <a:avLst/>
              <a:gdLst/>
              <a:ahLst/>
              <a:cxnLst/>
              <a:rect l="l" t="t" r="r" b="b"/>
              <a:pathLst>
                <a:path w="207010" h="7620">
                  <a:moveTo>
                    <a:pt x="207010" y="0"/>
                  </a:moveTo>
                  <a:lnTo>
                    <a:pt x="104140" y="0"/>
                  </a:lnTo>
                  <a:lnTo>
                    <a:pt x="104140" y="5080"/>
                  </a:lnTo>
                  <a:lnTo>
                    <a:pt x="104140" y="6350"/>
                  </a:lnTo>
                  <a:lnTo>
                    <a:pt x="102870" y="6350"/>
                  </a:lnTo>
                  <a:lnTo>
                    <a:pt x="102870" y="2540"/>
                  </a:lnTo>
                  <a:lnTo>
                    <a:pt x="102870" y="0"/>
                  </a:lnTo>
                  <a:lnTo>
                    <a:pt x="0" y="0"/>
                  </a:lnTo>
                  <a:lnTo>
                    <a:pt x="0" y="2540"/>
                  </a:lnTo>
                  <a:lnTo>
                    <a:pt x="1270" y="2540"/>
                  </a:lnTo>
                  <a:lnTo>
                    <a:pt x="1270" y="6350"/>
                  </a:lnTo>
                  <a:lnTo>
                    <a:pt x="1270" y="7620"/>
                  </a:lnTo>
                  <a:lnTo>
                    <a:pt x="205740" y="7620"/>
                  </a:lnTo>
                  <a:lnTo>
                    <a:pt x="205740" y="6350"/>
                  </a:lnTo>
                  <a:lnTo>
                    <a:pt x="205740" y="5080"/>
                  </a:lnTo>
                  <a:lnTo>
                    <a:pt x="207010" y="5080"/>
                  </a:lnTo>
                  <a:lnTo>
                    <a:pt x="207010" y="0"/>
                  </a:lnTo>
                  <a:close/>
                </a:path>
              </a:pathLst>
            </a:custGeom>
            <a:solidFill>
              <a:srgbClr val="006877"/>
            </a:solidFill>
          </p:spPr>
          <p:txBody>
            <a:bodyPr wrap="square" lIns="0" tIns="0" rIns="0" bIns="0" rtlCol="0"/>
            <a:lstStyle/>
            <a:p>
              <a:endParaRPr/>
            </a:p>
          </p:txBody>
        </p:sp>
        <p:sp>
          <p:nvSpPr>
            <p:cNvPr id="269" name="object 269"/>
            <p:cNvSpPr/>
            <p:nvPr/>
          </p:nvSpPr>
          <p:spPr>
            <a:xfrm>
              <a:off x="5005070" y="3341369"/>
              <a:ext cx="204470" cy="7620"/>
            </a:xfrm>
            <a:custGeom>
              <a:avLst/>
              <a:gdLst/>
              <a:ahLst/>
              <a:cxnLst/>
              <a:rect l="l" t="t" r="r" b="b"/>
              <a:pathLst>
                <a:path w="204470" h="7620">
                  <a:moveTo>
                    <a:pt x="204470" y="0"/>
                  </a:moveTo>
                  <a:lnTo>
                    <a:pt x="0" y="0"/>
                  </a:lnTo>
                  <a:lnTo>
                    <a:pt x="0" y="1270"/>
                  </a:lnTo>
                  <a:lnTo>
                    <a:pt x="1270" y="1270"/>
                  </a:lnTo>
                  <a:lnTo>
                    <a:pt x="1270" y="2540"/>
                  </a:lnTo>
                  <a:lnTo>
                    <a:pt x="1270" y="6350"/>
                  </a:lnTo>
                  <a:lnTo>
                    <a:pt x="2540" y="6350"/>
                  </a:lnTo>
                  <a:lnTo>
                    <a:pt x="2540" y="7620"/>
                  </a:lnTo>
                  <a:lnTo>
                    <a:pt x="203200" y="7620"/>
                  </a:lnTo>
                  <a:lnTo>
                    <a:pt x="203200" y="6350"/>
                  </a:lnTo>
                  <a:lnTo>
                    <a:pt x="203187" y="2540"/>
                  </a:lnTo>
                  <a:lnTo>
                    <a:pt x="204470" y="2540"/>
                  </a:lnTo>
                  <a:lnTo>
                    <a:pt x="204470" y="1270"/>
                  </a:lnTo>
                  <a:lnTo>
                    <a:pt x="204470" y="0"/>
                  </a:lnTo>
                  <a:close/>
                </a:path>
              </a:pathLst>
            </a:custGeom>
            <a:solidFill>
              <a:srgbClr val="006977"/>
            </a:solidFill>
          </p:spPr>
          <p:txBody>
            <a:bodyPr wrap="square" lIns="0" tIns="0" rIns="0" bIns="0" rtlCol="0"/>
            <a:lstStyle/>
            <a:p>
              <a:endParaRPr/>
            </a:p>
          </p:txBody>
        </p:sp>
        <p:sp>
          <p:nvSpPr>
            <p:cNvPr id="270" name="object 270"/>
            <p:cNvSpPr/>
            <p:nvPr/>
          </p:nvSpPr>
          <p:spPr>
            <a:xfrm>
              <a:off x="5007610" y="3349002"/>
              <a:ext cx="199390" cy="6350"/>
            </a:xfrm>
            <a:custGeom>
              <a:avLst/>
              <a:gdLst/>
              <a:ahLst/>
              <a:cxnLst/>
              <a:rect l="l" t="t" r="r" b="b"/>
              <a:pathLst>
                <a:path w="199389" h="6350">
                  <a:moveTo>
                    <a:pt x="199390" y="0"/>
                  </a:moveTo>
                  <a:lnTo>
                    <a:pt x="0" y="0"/>
                  </a:lnTo>
                  <a:lnTo>
                    <a:pt x="0" y="5067"/>
                  </a:lnTo>
                  <a:lnTo>
                    <a:pt x="1270" y="5067"/>
                  </a:lnTo>
                  <a:lnTo>
                    <a:pt x="1270" y="6337"/>
                  </a:lnTo>
                  <a:lnTo>
                    <a:pt x="198120" y="6337"/>
                  </a:lnTo>
                  <a:lnTo>
                    <a:pt x="198120" y="5067"/>
                  </a:lnTo>
                  <a:lnTo>
                    <a:pt x="199390" y="5067"/>
                  </a:lnTo>
                  <a:lnTo>
                    <a:pt x="199390" y="0"/>
                  </a:lnTo>
                  <a:close/>
                </a:path>
              </a:pathLst>
            </a:custGeom>
            <a:solidFill>
              <a:srgbClr val="006B78"/>
            </a:solidFill>
          </p:spPr>
          <p:txBody>
            <a:bodyPr wrap="square" lIns="0" tIns="0" rIns="0" bIns="0" rtlCol="0"/>
            <a:lstStyle/>
            <a:p>
              <a:endParaRPr/>
            </a:p>
          </p:txBody>
        </p:sp>
        <p:sp>
          <p:nvSpPr>
            <p:cNvPr id="271" name="object 271"/>
            <p:cNvSpPr/>
            <p:nvPr/>
          </p:nvSpPr>
          <p:spPr>
            <a:xfrm>
              <a:off x="5008880" y="3355339"/>
              <a:ext cx="196850" cy="7620"/>
            </a:xfrm>
            <a:custGeom>
              <a:avLst/>
              <a:gdLst/>
              <a:ahLst/>
              <a:cxnLst/>
              <a:rect l="l" t="t" r="r" b="b"/>
              <a:pathLst>
                <a:path w="196850" h="7620">
                  <a:moveTo>
                    <a:pt x="196850" y="0"/>
                  </a:moveTo>
                  <a:lnTo>
                    <a:pt x="0" y="0"/>
                  </a:lnTo>
                  <a:lnTo>
                    <a:pt x="0" y="3810"/>
                  </a:lnTo>
                  <a:lnTo>
                    <a:pt x="1270" y="3810"/>
                  </a:lnTo>
                  <a:lnTo>
                    <a:pt x="1270" y="7620"/>
                  </a:lnTo>
                  <a:lnTo>
                    <a:pt x="195580" y="7620"/>
                  </a:lnTo>
                  <a:lnTo>
                    <a:pt x="195580" y="3810"/>
                  </a:lnTo>
                  <a:lnTo>
                    <a:pt x="196850" y="3810"/>
                  </a:lnTo>
                  <a:lnTo>
                    <a:pt x="196850" y="0"/>
                  </a:lnTo>
                  <a:close/>
                </a:path>
              </a:pathLst>
            </a:custGeom>
            <a:solidFill>
              <a:srgbClr val="006D79"/>
            </a:solidFill>
          </p:spPr>
          <p:txBody>
            <a:bodyPr wrap="square" lIns="0" tIns="0" rIns="0" bIns="0" rtlCol="0"/>
            <a:lstStyle/>
            <a:p>
              <a:endParaRPr/>
            </a:p>
          </p:txBody>
        </p:sp>
        <p:sp>
          <p:nvSpPr>
            <p:cNvPr id="272" name="object 272"/>
            <p:cNvSpPr/>
            <p:nvPr/>
          </p:nvSpPr>
          <p:spPr>
            <a:xfrm>
              <a:off x="5010150" y="3362959"/>
              <a:ext cx="194310" cy="7620"/>
            </a:xfrm>
            <a:custGeom>
              <a:avLst/>
              <a:gdLst/>
              <a:ahLst/>
              <a:cxnLst/>
              <a:rect l="l" t="t" r="r" b="b"/>
              <a:pathLst>
                <a:path w="194310" h="7620">
                  <a:moveTo>
                    <a:pt x="194310" y="0"/>
                  </a:moveTo>
                  <a:lnTo>
                    <a:pt x="0" y="0"/>
                  </a:lnTo>
                  <a:lnTo>
                    <a:pt x="0" y="1270"/>
                  </a:lnTo>
                  <a:lnTo>
                    <a:pt x="1270" y="1270"/>
                  </a:lnTo>
                  <a:lnTo>
                    <a:pt x="1270" y="2540"/>
                  </a:lnTo>
                  <a:lnTo>
                    <a:pt x="1270" y="7620"/>
                  </a:lnTo>
                  <a:lnTo>
                    <a:pt x="193040" y="7620"/>
                  </a:lnTo>
                  <a:lnTo>
                    <a:pt x="193040" y="2540"/>
                  </a:lnTo>
                  <a:lnTo>
                    <a:pt x="194310" y="2540"/>
                  </a:lnTo>
                  <a:lnTo>
                    <a:pt x="194310" y="1270"/>
                  </a:lnTo>
                  <a:lnTo>
                    <a:pt x="194310" y="0"/>
                  </a:lnTo>
                  <a:close/>
                </a:path>
              </a:pathLst>
            </a:custGeom>
            <a:solidFill>
              <a:srgbClr val="006E79"/>
            </a:solidFill>
          </p:spPr>
          <p:txBody>
            <a:bodyPr wrap="square" lIns="0" tIns="0" rIns="0" bIns="0" rtlCol="0"/>
            <a:lstStyle/>
            <a:p>
              <a:endParaRPr/>
            </a:p>
          </p:txBody>
        </p:sp>
        <p:sp>
          <p:nvSpPr>
            <p:cNvPr id="273" name="object 273"/>
            <p:cNvSpPr/>
            <p:nvPr/>
          </p:nvSpPr>
          <p:spPr>
            <a:xfrm>
              <a:off x="5012690" y="3370592"/>
              <a:ext cx="189230" cy="6350"/>
            </a:xfrm>
            <a:custGeom>
              <a:avLst/>
              <a:gdLst/>
              <a:ahLst/>
              <a:cxnLst/>
              <a:rect l="l" t="t" r="r" b="b"/>
              <a:pathLst>
                <a:path w="189229" h="6350">
                  <a:moveTo>
                    <a:pt x="189217" y="0"/>
                  </a:moveTo>
                  <a:lnTo>
                    <a:pt x="0" y="0"/>
                  </a:lnTo>
                  <a:lnTo>
                    <a:pt x="0" y="5067"/>
                  </a:lnTo>
                  <a:lnTo>
                    <a:pt x="1270" y="5067"/>
                  </a:lnTo>
                  <a:lnTo>
                    <a:pt x="1270" y="6337"/>
                  </a:lnTo>
                  <a:lnTo>
                    <a:pt x="187960" y="6337"/>
                  </a:lnTo>
                  <a:lnTo>
                    <a:pt x="187960" y="5067"/>
                  </a:lnTo>
                  <a:lnTo>
                    <a:pt x="189217" y="5067"/>
                  </a:lnTo>
                  <a:lnTo>
                    <a:pt x="189217" y="0"/>
                  </a:lnTo>
                  <a:close/>
                </a:path>
              </a:pathLst>
            </a:custGeom>
            <a:solidFill>
              <a:srgbClr val="00707A"/>
            </a:solidFill>
          </p:spPr>
          <p:txBody>
            <a:bodyPr wrap="square" lIns="0" tIns="0" rIns="0" bIns="0" rtlCol="0"/>
            <a:lstStyle/>
            <a:p>
              <a:endParaRPr/>
            </a:p>
          </p:txBody>
        </p:sp>
        <p:sp>
          <p:nvSpPr>
            <p:cNvPr id="274" name="object 274"/>
            <p:cNvSpPr/>
            <p:nvPr/>
          </p:nvSpPr>
          <p:spPr>
            <a:xfrm>
              <a:off x="5013960" y="3376929"/>
              <a:ext cx="186690" cy="7620"/>
            </a:xfrm>
            <a:custGeom>
              <a:avLst/>
              <a:gdLst/>
              <a:ahLst/>
              <a:cxnLst/>
              <a:rect l="l" t="t" r="r" b="b"/>
              <a:pathLst>
                <a:path w="186689" h="7620">
                  <a:moveTo>
                    <a:pt x="186690" y="0"/>
                  </a:moveTo>
                  <a:lnTo>
                    <a:pt x="0" y="0"/>
                  </a:lnTo>
                  <a:lnTo>
                    <a:pt x="0" y="3810"/>
                  </a:lnTo>
                  <a:lnTo>
                    <a:pt x="1270" y="3810"/>
                  </a:lnTo>
                  <a:lnTo>
                    <a:pt x="1270" y="7620"/>
                  </a:lnTo>
                  <a:lnTo>
                    <a:pt x="185420" y="7620"/>
                  </a:lnTo>
                  <a:lnTo>
                    <a:pt x="185420" y="3810"/>
                  </a:lnTo>
                  <a:lnTo>
                    <a:pt x="186690" y="3810"/>
                  </a:lnTo>
                  <a:lnTo>
                    <a:pt x="186690" y="0"/>
                  </a:lnTo>
                  <a:close/>
                </a:path>
              </a:pathLst>
            </a:custGeom>
            <a:solidFill>
              <a:srgbClr val="00727A"/>
            </a:solidFill>
          </p:spPr>
          <p:txBody>
            <a:bodyPr wrap="square" lIns="0" tIns="0" rIns="0" bIns="0" rtlCol="0"/>
            <a:lstStyle/>
            <a:p>
              <a:endParaRPr/>
            </a:p>
          </p:txBody>
        </p:sp>
        <p:sp>
          <p:nvSpPr>
            <p:cNvPr id="275" name="object 275"/>
            <p:cNvSpPr/>
            <p:nvPr/>
          </p:nvSpPr>
          <p:spPr>
            <a:xfrm>
              <a:off x="5015230" y="3384549"/>
              <a:ext cx="184150" cy="7620"/>
            </a:xfrm>
            <a:custGeom>
              <a:avLst/>
              <a:gdLst/>
              <a:ahLst/>
              <a:cxnLst/>
              <a:rect l="l" t="t" r="r" b="b"/>
              <a:pathLst>
                <a:path w="184150" h="7620">
                  <a:moveTo>
                    <a:pt x="182880" y="2552"/>
                  </a:moveTo>
                  <a:lnTo>
                    <a:pt x="1270" y="2552"/>
                  </a:lnTo>
                  <a:lnTo>
                    <a:pt x="1270" y="7620"/>
                  </a:lnTo>
                  <a:lnTo>
                    <a:pt x="182880" y="7620"/>
                  </a:lnTo>
                  <a:lnTo>
                    <a:pt x="182880" y="2552"/>
                  </a:lnTo>
                  <a:close/>
                </a:path>
                <a:path w="184150" h="7620">
                  <a:moveTo>
                    <a:pt x="184150" y="0"/>
                  </a:moveTo>
                  <a:lnTo>
                    <a:pt x="0" y="0"/>
                  </a:lnTo>
                  <a:lnTo>
                    <a:pt x="0" y="2540"/>
                  </a:lnTo>
                  <a:lnTo>
                    <a:pt x="184150" y="2540"/>
                  </a:lnTo>
                  <a:lnTo>
                    <a:pt x="184150" y="0"/>
                  </a:lnTo>
                  <a:close/>
                </a:path>
              </a:pathLst>
            </a:custGeom>
            <a:solidFill>
              <a:srgbClr val="00747B"/>
            </a:solidFill>
          </p:spPr>
          <p:txBody>
            <a:bodyPr wrap="square" lIns="0" tIns="0" rIns="0" bIns="0" rtlCol="0"/>
            <a:lstStyle/>
            <a:p>
              <a:endParaRPr/>
            </a:p>
          </p:txBody>
        </p:sp>
        <p:sp>
          <p:nvSpPr>
            <p:cNvPr id="276" name="object 276"/>
            <p:cNvSpPr/>
            <p:nvPr/>
          </p:nvSpPr>
          <p:spPr>
            <a:xfrm>
              <a:off x="5017770" y="3392169"/>
              <a:ext cx="179070" cy="6350"/>
            </a:xfrm>
            <a:custGeom>
              <a:avLst/>
              <a:gdLst/>
              <a:ahLst/>
              <a:cxnLst/>
              <a:rect l="l" t="t" r="r" b="b"/>
              <a:pathLst>
                <a:path w="179070" h="6350">
                  <a:moveTo>
                    <a:pt x="179070" y="0"/>
                  </a:moveTo>
                  <a:lnTo>
                    <a:pt x="0" y="0"/>
                  </a:lnTo>
                  <a:lnTo>
                    <a:pt x="0" y="5080"/>
                  </a:lnTo>
                  <a:lnTo>
                    <a:pt x="0" y="6350"/>
                  </a:lnTo>
                  <a:lnTo>
                    <a:pt x="177800" y="6350"/>
                  </a:lnTo>
                  <a:lnTo>
                    <a:pt x="177800" y="5080"/>
                  </a:lnTo>
                  <a:lnTo>
                    <a:pt x="179070" y="5080"/>
                  </a:lnTo>
                  <a:lnTo>
                    <a:pt x="179070" y="0"/>
                  </a:lnTo>
                  <a:close/>
                </a:path>
              </a:pathLst>
            </a:custGeom>
            <a:solidFill>
              <a:srgbClr val="00757B"/>
            </a:solidFill>
          </p:spPr>
          <p:txBody>
            <a:bodyPr wrap="square" lIns="0" tIns="0" rIns="0" bIns="0" rtlCol="0"/>
            <a:lstStyle/>
            <a:p>
              <a:endParaRPr/>
            </a:p>
          </p:txBody>
        </p:sp>
        <p:sp>
          <p:nvSpPr>
            <p:cNvPr id="277" name="object 277"/>
            <p:cNvSpPr/>
            <p:nvPr/>
          </p:nvSpPr>
          <p:spPr>
            <a:xfrm>
              <a:off x="5019040" y="3398519"/>
              <a:ext cx="176530" cy="7620"/>
            </a:xfrm>
            <a:custGeom>
              <a:avLst/>
              <a:gdLst/>
              <a:ahLst/>
              <a:cxnLst/>
              <a:rect l="l" t="t" r="r" b="b"/>
              <a:pathLst>
                <a:path w="176529" h="7620">
                  <a:moveTo>
                    <a:pt x="176530" y="0"/>
                  </a:moveTo>
                  <a:lnTo>
                    <a:pt x="0" y="0"/>
                  </a:lnTo>
                  <a:lnTo>
                    <a:pt x="0" y="3810"/>
                  </a:lnTo>
                  <a:lnTo>
                    <a:pt x="0" y="5080"/>
                  </a:lnTo>
                  <a:lnTo>
                    <a:pt x="1270" y="5080"/>
                  </a:lnTo>
                  <a:lnTo>
                    <a:pt x="1270" y="7620"/>
                  </a:lnTo>
                  <a:lnTo>
                    <a:pt x="175260" y="7620"/>
                  </a:lnTo>
                  <a:lnTo>
                    <a:pt x="175260" y="5080"/>
                  </a:lnTo>
                  <a:lnTo>
                    <a:pt x="175260" y="3810"/>
                  </a:lnTo>
                  <a:lnTo>
                    <a:pt x="176530" y="3810"/>
                  </a:lnTo>
                  <a:lnTo>
                    <a:pt x="176530" y="0"/>
                  </a:lnTo>
                  <a:close/>
                </a:path>
              </a:pathLst>
            </a:custGeom>
            <a:solidFill>
              <a:srgbClr val="00777C"/>
            </a:solidFill>
          </p:spPr>
          <p:txBody>
            <a:bodyPr wrap="square" lIns="0" tIns="0" rIns="0" bIns="0" rtlCol="0"/>
            <a:lstStyle/>
            <a:p>
              <a:endParaRPr/>
            </a:p>
          </p:txBody>
        </p:sp>
        <p:sp>
          <p:nvSpPr>
            <p:cNvPr id="278" name="object 278"/>
            <p:cNvSpPr/>
            <p:nvPr/>
          </p:nvSpPr>
          <p:spPr>
            <a:xfrm>
              <a:off x="5020310" y="3406139"/>
              <a:ext cx="173990" cy="7620"/>
            </a:xfrm>
            <a:custGeom>
              <a:avLst/>
              <a:gdLst/>
              <a:ahLst/>
              <a:cxnLst/>
              <a:rect l="l" t="t" r="r" b="b"/>
              <a:pathLst>
                <a:path w="173989" h="7620">
                  <a:moveTo>
                    <a:pt x="172720" y="2552"/>
                  </a:moveTo>
                  <a:lnTo>
                    <a:pt x="1270" y="2552"/>
                  </a:lnTo>
                  <a:lnTo>
                    <a:pt x="1270" y="7620"/>
                  </a:lnTo>
                  <a:lnTo>
                    <a:pt x="172720" y="7620"/>
                  </a:lnTo>
                  <a:lnTo>
                    <a:pt x="172720" y="2552"/>
                  </a:lnTo>
                  <a:close/>
                </a:path>
                <a:path w="173989" h="7620">
                  <a:moveTo>
                    <a:pt x="173990" y="0"/>
                  </a:moveTo>
                  <a:lnTo>
                    <a:pt x="0" y="0"/>
                  </a:lnTo>
                  <a:lnTo>
                    <a:pt x="0" y="1270"/>
                  </a:lnTo>
                  <a:lnTo>
                    <a:pt x="0" y="2540"/>
                  </a:lnTo>
                  <a:lnTo>
                    <a:pt x="172720" y="2540"/>
                  </a:lnTo>
                  <a:lnTo>
                    <a:pt x="172720" y="1270"/>
                  </a:lnTo>
                  <a:lnTo>
                    <a:pt x="173990" y="1270"/>
                  </a:lnTo>
                  <a:lnTo>
                    <a:pt x="173990" y="0"/>
                  </a:lnTo>
                  <a:close/>
                </a:path>
              </a:pathLst>
            </a:custGeom>
            <a:solidFill>
              <a:srgbClr val="00797D"/>
            </a:solidFill>
          </p:spPr>
          <p:txBody>
            <a:bodyPr wrap="square" lIns="0" tIns="0" rIns="0" bIns="0" rtlCol="0"/>
            <a:lstStyle/>
            <a:p>
              <a:endParaRPr/>
            </a:p>
          </p:txBody>
        </p:sp>
        <p:sp>
          <p:nvSpPr>
            <p:cNvPr id="279" name="object 279"/>
            <p:cNvSpPr/>
            <p:nvPr/>
          </p:nvSpPr>
          <p:spPr>
            <a:xfrm>
              <a:off x="5021580" y="3413759"/>
              <a:ext cx="170180" cy="6350"/>
            </a:xfrm>
            <a:custGeom>
              <a:avLst/>
              <a:gdLst/>
              <a:ahLst/>
              <a:cxnLst/>
              <a:rect l="l" t="t" r="r" b="b"/>
              <a:pathLst>
                <a:path w="170179" h="6350">
                  <a:moveTo>
                    <a:pt x="170180" y="1270"/>
                  </a:moveTo>
                  <a:lnTo>
                    <a:pt x="170167" y="0"/>
                  </a:lnTo>
                  <a:lnTo>
                    <a:pt x="0" y="0"/>
                  </a:lnTo>
                  <a:lnTo>
                    <a:pt x="0" y="1270"/>
                  </a:lnTo>
                  <a:lnTo>
                    <a:pt x="1270" y="1270"/>
                  </a:lnTo>
                  <a:lnTo>
                    <a:pt x="1270" y="5080"/>
                  </a:lnTo>
                  <a:lnTo>
                    <a:pt x="1270" y="6350"/>
                  </a:lnTo>
                  <a:lnTo>
                    <a:pt x="168910" y="6350"/>
                  </a:lnTo>
                  <a:lnTo>
                    <a:pt x="168910" y="5080"/>
                  </a:lnTo>
                  <a:lnTo>
                    <a:pt x="170180" y="5080"/>
                  </a:lnTo>
                  <a:lnTo>
                    <a:pt x="170180" y="1270"/>
                  </a:lnTo>
                  <a:close/>
                </a:path>
              </a:pathLst>
            </a:custGeom>
            <a:solidFill>
              <a:srgbClr val="007A7D"/>
            </a:solidFill>
          </p:spPr>
          <p:txBody>
            <a:bodyPr wrap="square" lIns="0" tIns="0" rIns="0" bIns="0" rtlCol="0"/>
            <a:lstStyle/>
            <a:p>
              <a:endParaRPr/>
            </a:p>
          </p:txBody>
        </p:sp>
        <p:sp>
          <p:nvSpPr>
            <p:cNvPr id="280" name="object 280"/>
            <p:cNvSpPr/>
            <p:nvPr/>
          </p:nvSpPr>
          <p:spPr>
            <a:xfrm>
              <a:off x="5024120" y="3420109"/>
              <a:ext cx="166370" cy="7620"/>
            </a:xfrm>
            <a:custGeom>
              <a:avLst/>
              <a:gdLst/>
              <a:ahLst/>
              <a:cxnLst/>
              <a:rect l="l" t="t" r="r" b="b"/>
              <a:pathLst>
                <a:path w="166370" h="7620">
                  <a:moveTo>
                    <a:pt x="166370" y="0"/>
                  </a:moveTo>
                  <a:lnTo>
                    <a:pt x="0" y="0"/>
                  </a:lnTo>
                  <a:lnTo>
                    <a:pt x="0" y="3810"/>
                  </a:lnTo>
                  <a:lnTo>
                    <a:pt x="0" y="6350"/>
                  </a:lnTo>
                  <a:lnTo>
                    <a:pt x="1270" y="6350"/>
                  </a:lnTo>
                  <a:lnTo>
                    <a:pt x="1270" y="7620"/>
                  </a:lnTo>
                  <a:lnTo>
                    <a:pt x="165087" y="7620"/>
                  </a:lnTo>
                  <a:lnTo>
                    <a:pt x="165087" y="6350"/>
                  </a:lnTo>
                  <a:lnTo>
                    <a:pt x="165100" y="3810"/>
                  </a:lnTo>
                  <a:lnTo>
                    <a:pt x="166370" y="3810"/>
                  </a:lnTo>
                  <a:lnTo>
                    <a:pt x="166370" y="0"/>
                  </a:lnTo>
                  <a:close/>
                </a:path>
              </a:pathLst>
            </a:custGeom>
            <a:solidFill>
              <a:srgbClr val="007C7E"/>
            </a:solidFill>
          </p:spPr>
          <p:txBody>
            <a:bodyPr wrap="square" lIns="0" tIns="0" rIns="0" bIns="0" rtlCol="0"/>
            <a:lstStyle/>
            <a:p>
              <a:endParaRPr/>
            </a:p>
          </p:txBody>
        </p:sp>
        <p:sp>
          <p:nvSpPr>
            <p:cNvPr id="281" name="object 281"/>
            <p:cNvSpPr/>
            <p:nvPr/>
          </p:nvSpPr>
          <p:spPr>
            <a:xfrm>
              <a:off x="5025390" y="3427729"/>
              <a:ext cx="163830" cy="7620"/>
            </a:xfrm>
            <a:custGeom>
              <a:avLst/>
              <a:gdLst/>
              <a:ahLst/>
              <a:cxnLst/>
              <a:rect l="l" t="t" r="r" b="b"/>
              <a:pathLst>
                <a:path w="163829" h="7620">
                  <a:moveTo>
                    <a:pt x="161290" y="6362"/>
                  </a:moveTo>
                  <a:lnTo>
                    <a:pt x="1270" y="6362"/>
                  </a:lnTo>
                  <a:lnTo>
                    <a:pt x="1270" y="7620"/>
                  </a:lnTo>
                  <a:lnTo>
                    <a:pt x="161290" y="7620"/>
                  </a:lnTo>
                  <a:lnTo>
                    <a:pt x="161290" y="6362"/>
                  </a:lnTo>
                  <a:close/>
                </a:path>
                <a:path w="163829" h="7620">
                  <a:moveTo>
                    <a:pt x="163817" y="0"/>
                  </a:moveTo>
                  <a:lnTo>
                    <a:pt x="0" y="0"/>
                  </a:lnTo>
                  <a:lnTo>
                    <a:pt x="0" y="1270"/>
                  </a:lnTo>
                  <a:lnTo>
                    <a:pt x="0" y="3810"/>
                  </a:lnTo>
                  <a:lnTo>
                    <a:pt x="1270" y="3810"/>
                  </a:lnTo>
                  <a:lnTo>
                    <a:pt x="1270" y="6350"/>
                  </a:lnTo>
                  <a:lnTo>
                    <a:pt x="162560" y="6350"/>
                  </a:lnTo>
                  <a:lnTo>
                    <a:pt x="162560" y="3810"/>
                  </a:lnTo>
                  <a:lnTo>
                    <a:pt x="162560" y="1270"/>
                  </a:lnTo>
                  <a:lnTo>
                    <a:pt x="163817" y="1270"/>
                  </a:lnTo>
                  <a:lnTo>
                    <a:pt x="163817" y="0"/>
                  </a:lnTo>
                  <a:close/>
                </a:path>
              </a:pathLst>
            </a:custGeom>
            <a:solidFill>
              <a:srgbClr val="007E7F"/>
            </a:solidFill>
          </p:spPr>
          <p:txBody>
            <a:bodyPr wrap="square" lIns="0" tIns="0" rIns="0" bIns="0" rtlCol="0"/>
            <a:lstStyle/>
            <a:p>
              <a:endParaRPr/>
            </a:p>
          </p:txBody>
        </p:sp>
        <p:sp>
          <p:nvSpPr>
            <p:cNvPr id="282" name="object 282"/>
            <p:cNvSpPr/>
            <p:nvPr/>
          </p:nvSpPr>
          <p:spPr>
            <a:xfrm>
              <a:off x="5026660" y="3435349"/>
              <a:ext cx="160020" cy="6350"/>
            </a:xfrm>
            <a:custGeom>
              <a:avLst/>
              <a:gdLst/>
              <a:ahLst/>
              <a:cxnLst/>
              <a:rect l="l" t="t" r="r" b="b"/>
              <a:pathLst>
                <a:path w="160020" h="6350">
                  <a:moveTo>
                    <a:pt x="158737" y="5092"/>
                  </a:moveTo>
                  <a:lnTo>
                    <a:pt x="1270" y="5092"/>
                  </a:lnTo>
                  <a:lnTo>
                    <a:pt x="1270" y="6350"/>
                  </a:lnTo>
                  <a:lnTo>
                    <a:pt x="158737" y="6350"/>
                  </a:lnTo>
                  <a:lnTo>
                    <a:pt x="158737" y="5092"/>
                  </a:lnTo>
                  <a:close/>
                </a:path>
                <a:path w="160020" h="6350">
                  <a:moveTo>
                    <a:pt x="160020" y="0"/>
                  </a:moveTo>
                  <a:lnTo>
                    <a:pt x="0" y="0"/>
                  </a:lnTo>
                  <a:lnTo>
                    <a:pt x="0" y="1270"/>
                  </a:lnTo>
                  <a:lnTo>
                    <a:pt x="1270" y="1270"/>
                  </a:lnTo>
                  <a:lnTo>
                    <a:pt x="1270" y="5080"/>
                  </a:lnTo>
                  <a:lnTo>
                    <a:pt x="160020" y="5080"/>
                  </a:lnTo>
                  <a:lnTo>
                    <a:pt x="160020" y="1270"/>
                  </a:lnTo>
                  <a:lnTo>
                    <a:pt x="160020" y="0"/>
                  </a:lnTo>
                  <a:close/>
                </a:path>
              </a:pathLst>
            </a:custGeom>
            <a:solidFill>
              <a:srgbClr val="007C7E"/>
            </a:solidFill>
          </p:spPr>
          <p:txBody>
            <a:bodyPr wrap="square" lIns="0" tIns="0" rIns="0" bIns="0" rtlCol="0"/>
            <a:lstStyle/>
            <a:p>
              <a:endParaRPr/>
            </a:p>
          </p:txBody>
        </p:sp>
        <p:sp>
          <p:nvSpPr>
            <p:cNvPr id="283" name="object 283"/>
            <p:cNvSpPr/>
            <p:nvPr/>
          </p:nvSpPr>
          <p:spPr>
            <a:xfrm>
              <a:off x="5027930" y="3441699"/>
              <a:ext cx="157480" cy="7620"/>
            </a:xfrm>
            <a:custGeom>
              <a:avLst/>
              <a:gdLst/>
              <a:ahLst/>
              <a:cxnLst/>
              <a:rect l="l" t="t" r="r" b="b"/>
              <a:pathLst>
                <a:path w="157479" h="7620">
                  <a:moveTo>
                    <a:pt x="157480" y="1270"/>
                  </a:moveTo>
                  <a:lnTo>
                    <a:pt x="157467" y="0"/>
                  </a:lnTo>
                  <a:lnTo>
                    <a:pt x="0" y="0"/>
                  </a:lnTo>
                  <a:lnTo>
                    <a:pt x="0" y="1270"/>
                  </a:lnTo>
                  <a:lnTo>
                    <a:pt x="1270" y="1270"/>
                  </a:lnTo>
                  <a:lnTo>
                    <a:pt x="1270" y="3810"/>
                  </a:lnTo>
                  <a:lnTo>
                    <a:pt x="1270" y="6350"/>
                  </a:lnTo>
                  <a:lnTo>
                    <a:pt x="2540" y="6350"/>
                  </a:lnTo>
                  <a:lnTo>
                    <a:pt x="2540" y="7620"/>
                  </a:lnTo>
                  <a:lnTo>
                    <a:pt x="156210" y="7620"/>
                  </a:lnTo>
                  <a:lnTo>
                    <a:pt x="156210" y="6350"/>
                  </a:lnTo>
                  <a:lnTo>
                    <a:pt x="156210" y="3810"/>
                  </a:lnTo>
                  <a:lnTo>
                    <a:pt x="157480" y="3810"/>
                  </a:lnTo>
                  <a:lnTo>
                    <a:pt x="157480" y="1270"/>
                  </a:lnTo>
                  <a:close/>
                </a:path>
              </a:pathLst>
            </a:custGeom>
            <a:solidFill>
              <a:srgbClr val="007A7E"/>
            </a:solidFill>
          </p:spPr>
          <p:txBody>
            <a:bodyPr wrap="square" lIns="0" tIns="0" rIns="0" bIns="0" rtlCol="0"/>
            <a:lstStyle/>
            <a:p>
              <a:endParaRPr/>
            </a:p>
          </p:txBody>
        </p:sp>
        <p:sp>
          <p:nvSpPr>
            <p:cNvPr id="284" name="object 284"/>
            <p:cNvSpPr/>
            <p:nvPr/>
          </p:nvSpPr>
          <p:spPr>
            <a:xfrm>
              <a:off x="5030470" y="3449319"/>
              <a:ext cx="153670" cy="7620"/>
            </a:xfrm>
            <a:custGeom>
              <a:avLst/>
              <a:gdLst/>
              <a:ahLst/>
              <a:cxnLst/>
              <a:rect l="l" t="t" r="r" b="b"/>
              <a:pathLst>
                <a:path w="153670" h="7620">
                  <a:moveTo>
                    <a:pt x="153670" y="0"/>
                  </a:moveTo>
                  <a:lnTo>
                    <a:pt x="0" y="0"/>
                  </a:lnTo>
                  <a:lnTo>
                    <a:pt x="0" y="1270"/>
                  </a:lnTo>
                  <a:lnTo>
                    <a:pt x="0" y="3810"/>
                  </a:lnTo>
                  <a:lnTo>
                    <a:pt x="1270" y="3810"/>
                  </a:lnTo>
                  <a:lnTo>
                    <a:pt x="1270" y="6350"/>
                  </a:lnTo>
                  <a:lnTo>
                    <a:pt x="1270" y="7620"/>
                  </a:lnTo>
                  <a:lnTo>
                    <a:pt x="151130" y="7620"/>
                  </a:lnTo>
                  <a:lnTo>
                    <a:pt x="151130" y="6350"/>
                  </a:lnTo>
                  <a:lnTo>
                    <a:pt x="152387" y="6350"/>
                  </a:lnTo>
                  <a:lnTo>
                    <a:pt x="152387" y="3810"/>
                  </a:lnTo>
                  <a:lnTo>
                    <a:pt x="152400" y="1270"/>
                  </a:lnTo>
                  <a:lnTo>
                    <a:pt x="153670" y="1270"/>
                  </a:lnTo>
                  <a:lnTo>
                    <a:pt x="153670" y="0"/>
                  </a:lnTo>
                  <a:close/>
                </a:path>
              </a:pathLst>
            </a:custGeom>
            <a:solidFill>
              <a:srgbClr val="00797D"/>
            </a:solidFill>
          </p:spPr>
          <p:txBody>
            <a:bodyPr wrap="square" lIns="0" tIns="0" rIns="0" bIns="0" rtlCol="0"/>
            <a:lstStyle/>
            <a:p>
              <a:endParaRPr/>
            </a:p>
          </p:txBody>
        </p:sp>
        <p:sp>
          <p:nvSpPr>
            <p:cNvPr id="285" name="object 285"/>
            <p:cNvSpPr/>
            <p:nvPr/>
          </p:nvSpPr>
          <p:spPr>
            <a:xfrm>
              <a:off x="5031740" y="3456939"/>
              <a:ext cx="149860" cy="6350"/>
            </a:xfrm>
            <a:custGeom>
              <a:avLst/>
              <a:gdLst/>
              <a:ahLst/>
              <a:cxnLst/>
              <a:rect l="l" t="t" r="r" b="b"/>
              <a:pathLst>
                <a:path w="149860" h="6350">
                  <a:moveTo>
                    <a:pt x="149860" y="0"/>
                  </a:moveTo>
                  <a:lnTo>
                    <a:pt x="0" y="0"/>
                  </a:lnTo>
                  <a:lnTo>
                    <a:pt x="0" y="2540"/>
                  </a:lnTo>
                  <a:lnTo>
                    <a:pt x="1270" y="2540"/>
                  </a:lnTo>
                  <a:lnTo>
                    <a:pt x="1270" y="3810"/>
                  </a:lnTo>
                  <a:lnTo>
                    <a:pt x="1270" y="6350"/>
                  </a:lnTo>
                  <a:lnTo>
                    <a:pt x="148590" y="6350"/>
                  </a:lnTo>
                  <a:lnTo>
                    <a:pt x="148590" y="3810"/>
                  </a:lnTo>
                  <a:lnTo>
                    <a:pt x="149860" y="3810"/>
                  </a:lnTo>
                  <a:lnTo>
                    <a:pt x="149860" y="2540"/>
                  </a:lnTo>
                  <a:lnTo>
                    <a:pt x="149860" y="0"/>
                  </a:lnTo>
                  <a:close/>
                </a:path>
              </a:pathLst>
            </a:custGeom>
            <a:solidFill>
              <a:srgbClr val="00777D"/>
            </a:solidFill>
          </p:spPr>
          <p:txBody>
            <a:bodyPr wrap="square" lIns="0" tIns="0" rIns="0" bIns="0" rtlCol="0"/>
            <a:lstStyle/>
            <a:p>
              <a:endParaRPr/>
            </a:p>
          </p:txBody>
        </p:sp>
        <p:sp>
          <p:nvSpPr>
            <p:cNvPr id="286" name="object 286"/>
            <p:cNvSpPr/>
            <p:nvPr/>
          </p:nvSpPr>
          <p:spPr>
            <a:xfrm>
              <a:off x="5033010" y="3463289"/>
              <a:ext cx="147320" cy="7620"/>
            </a:xfrm>
            <a:custGeom>
              <a:avLst/>
              <a:gdLst/>
              <a:ahLst/>
              <a:cxnLst/>
              <a:rect l="l" t="t" r="r" b="b"/>
              <a:pathLst>
                <a:path w="147320" h="7620">
                  <a:moveTo>
                    <a:pt x="147320" y="0"/>
                  </a:moveTo>
                  <a:lnTo>
                    <a:pt x="0" y="0"/>
                  </a:lnTo>
                  <a:lnTo>
                    <a:pt x="0" y="1270"/>
                  </a:lnTo>
                  <a:lnTo>
                    <a:pt x="1270" y="1270"/>
                  </a:lnTo>
                  <a:lnTo>
                    <a:pt x="1270" y="3810"/>
                  </a:lnTo>
                  <a:lnTo>
                    <a:pt x="1270" y="7620"/>
                  </a:lnTo>
                  <a:lnTo>
                    <a:pt x="146037" y="7620"/>
                  </a:lnTo>
                  <a:lnTo>
                    <a:pt x="146037" y="3810"/>
                  </a:lnTo>
                  <a:lnTo>
                    <a:pt x="147320" y="3810"/>
                  </a:lnTo>
                  <a:lnTo>
                    <a:pt x="147320" y="1270"/>
                  </a:lnTo>
                  <a:lnTo>
                    <a:pt x="147320" y="0"/>
                  </a:lnTo>
                  <a:close/>
                </a:path>
              </a:pathLst>
            </a:custGeom>
            <a:solidFill>
              <a:srgbClr val="00757C"/>
            </a:solidFill>
          </p:spPr>
          <p:txBody>
            <a:bodyPr wrap="square" lIns="0" tIns="0" rIns="0" bIns="0" rtlCol="0"/>
            <a:lstStyle/>
            <a:p>
              <a:endParaRPr/>
            </a:p>
          </p:txBody>
        </p:sp>
        <p:sp>
          <p:nvSpPr>
            <p:cNvPr id="287" name="object 287"/>
            <p:cNvSpPr/>
            <p:nvPr/>
          </p:nvSpPr>
          <p:spPr>
            <a:xfrm>
              <a:off x="5035550" y="3470909"/>
              <a:ext cx="143510" cy="7620"/>
            </a:xfrm>
            <a:custGeom>
              <a:avLst/>
              <a:gdLst/>
              <a:ahLst/>
              <a:cxnLst/>
              <a:rect l="l" t="t" r="r" b="b"/>
              <a:pathLst>
                <a:path w="143510" h="7620">
                  <a:moveTo>
                    <a:pt x="143510" y="0"/>
                  </a:moveTo>
                  <a:lnTo>
                    <a:pt x="0" y="0"/>
                  </a:lnTo>
                  <a:lnTo>
                    <a:pt x="0" y="1270"/>
                  </a:lnTo>
                  <a:lnTo>
                    <a:pt x="0" y="5080"/>
                  </a:lnTo>
                  <a:lnTo>
                    <a:pt x="1270" y="5080"/>
                  </a:lnTo>
                  <a:lnTo>
                    <a:pt x="1270" y="6350"/>
                  </a:lnTo>
                  <a:lnTo>
                    <a:pt x="1270" y="7620"/>
                  </a:lnTo>
                  <a:lnTo>
                    <a:pt x="140970" y="7620"/>
                  </a:lnTo>
                  <a:lnTo>
                    <a:pt x="140970" y="6350"/>
                  </a:lnTo>
                  <a:lnTo>
                    <a:pt x="142240" y="6350"/>
                  </a:lnTo>
                  <a:lnTo>
                    <a:pt x="142240" y="5080"/>
                  </a:lnTo>
                  <a:lnTo>
                    <a:pt x="142240" y="1270"/>
                  </a:lnTo>
                  <a:lnTo>
                    <a:pt x="143510" y="1270"/>
                  </a:lnTo>
                  <a:lnTo>
                    <a:pt x="143510" y="0"/>
                  </a:lnTo>
                  <a:close/>
                </a:path>
              </a:pathLst>
            </a:custGeom>
            <a:solidFill>
              <a:srgbClr val="00747B"/>
            </a:solidFill>
          </p:spPr>
          <p:txBody>
            <a:bodyPr wrap="square" lIns="0" tIns="0" rIns="0" bIns="0" rtlCol="0"/>
            <a:lstStyle/>
            <a:p>
              <a:endParaRPr/>
            </a:p>
          </p:txBody>
        </p:sp>
        <p:sp>
          <p:nvSpPr>
            <p:cNvPr id="288" name="object 288"/>
            <p:cNvSpPr/>
            <p:nvPr/>
          </p:nvSpPr>
          <p:spPr>
            <a:xfrm>
              <a:off x="5036820" y="3478529"/>
              <a:ext cx="139700" cy="6350"/>
            </a:xfrm>
            <a:custGeom>
              <a:avLst/>
              <a:gdLst/>
              <a:ahLst/>
              <a:cxnLst/>
              <a:rect l="l" t="t" r="r" b="b"/>
              <a:pathLst>
                <a:path w="139700" h="6350">
                  <a:moveTo>
                    <a:pt x="138430" y="3822"/>
                  </a:moveTo>
                  <a:lnTo>
                    <a:pt x="1270" y="3822"/>
                  </a:lnTo>
                  <a:lnTo>
                    <a:pt x="1270" y="6350"/>
                  </a:lnTo>
                  <a:lnTo>
                    <a:pt x="138430" y="6350"/>
                  </a:lnTo>
                  <a:lnTo>
                    <a:pt x="138430" y="3822"/>
                  </a:lnTo>
                  <a:close/>
                </a:path>
                <a:path w="139700" h="6350">
                  <a:moveTo>
                    <a:pt x="139700" y="0"/>
                  </a:moveTo>
                  <a:lnTo>
                    <a:pt x="0" y="0"/>
                  </a:lnTo>
                  <a:lnTo>
                    <a:pt x="0" y="2540"/>
                  </a:lnTo>
                  <a:lnTo>
                    <a:pt x="1270" y="2540"/>
                  </a:lnTo>
                  <a:lnTo>
                    <a:pt x="1270" y="3810"/>
                  </a:lnTo>
                  <a:lnTo>
                    <a:pt x="139687" y="3810"/>
                  </a:lnTo>
                  <a:lnTo>
                    <a:pt x="139687" y="2540"/>
                  </a:lnTo>
                  <a:lnTo>
                    <a:pt x="139700" y="0"/>
                  </a:lnTo>
                  <a:close/>
                </a:path>
              </a:pathLst>
            </a:custGeom>
            <a:solidFill>
              <a:srgbClr val="00727B"/>
            </a:solidFill>
          </p:spPr>
          <p:txBody>
            <a:bodyPr wrap="square" lIns="0" tIns="0" rIns="0" bIns="0" rtlCol="0"/>
            <a:lstStyle/>
            <a:p>
              <a:endParaRPr/>
            </a:p>
          </p:txBody>
        </p:sp>
        <p:sp>
          <p:nvSpPr>
            <p:cNvPr id="289" name="object 289"/>
            <p:cNvSpPr/>
            <p:nvPr/>
          </p:nvSpPr>
          <p:spPr>
            <a:xfrm>
              <a:off x="5038090" y="3484879"/>
              <a:ext cx="137160" cy="7620"/>
            </a:xfrm>
            <a:custGeom>
              <a:avLst/>
              <a:gdLst/>
              <a:ahLst/>
              <a:cxnLst/>
              <a:rect l="l" t="t" r="r" b="b"/>
              <a:pathLst>
                <a:path w="137160" h="7620">
                  <a:moveTo>
                    <a:pt x="137160" y="0"/>
                  </a:moveTo>
                  <a:lnTo>
                    <a:pt x="0" y="0"/>
                  </a:lnTo>
                  <a:lnTo>
                    <a:pt x="0" y="2540"/>
                  </a:lnTo>
                  <a:lnTo>
                    <a:pt x="1270" y="2540"/>
                  </a:lnTo>
                  <a:lnTo>
                    <a:pt x="1270" y="3810"/>
                  </a:lnTo>
                  <a:lnTo>
                    <a:pt x="1270" y="7620"/>
                  </a:lnTo>
                  <a:lnTo>
                    <a:pt x="135890" y="7620"/>
                  </a:lnTo>
                  <a:lnTo>
                    <a:pt x="135890" y="3810"/>
                  </a:lnTo>
                  <a:lnTo>
                    <a:pt x="137160" y="3810"/>
                  </a:lnTo>
                  <a:lnTo>
                    <a:pt x="137160" y="2540"/>
                  </a:lnTo>
                  <a:lnTo>
                    <a:pt x="137160" y="0"/>
                  </a:lnTo>
                  <a:close/>
                </a:path>
              </a:pathLst>
            </a:custGeom>
            <a:solidFill>
              <a:srgbClr val="00707A"/>
            </a:solidFill>
          </p:spPr>
          <p:txBody>
            <a:bodyPr wrap="square" lIns="0" tIns="0" rIns="0" bIns="0" rtlCol="0"/>
            <a:lstStyle/>
            <a:p>
              <a:endParaRPr/>
            </a:p>
          </p:txBody>
        </p:sp>
        <p:sp>
          <p:nvSpPr>
            <p:cNvPr id="290" name="object 290"/>
            <p:cNvSpPr/>
            <p:nvPr/>
          </p:nvSpPr>
          <p:spPr>
            <a:xfrm>
              <a:off x="5040630" y="3492499"/>
              <a:ext cx="133350" cy="7620"/>
            </a:xfrm>
            <a:custGeom>
              <a:avLst/>
              <a:gdLst/>
              <a:ahLst/>
              <a:cxnLst/>
              <a:rect l="l" t="t" r="r" b="b"/>
              <a:pathLst>
                <a:path w="133350" h="7620">
                  <a:moveTo>
                    <a:pt x="133350" y="0"/>
                  </a:moveTo>
                  <a:lnTo>
                    <a:pt x="0" y="0"/>
                  </a:lnTo>
                  <a:lnTo>
                    <a:pt x="0" y="1270"/>
                  </a:lnTo>
                  <a:lnTo>
                    <a:pt x="0" y="6350"/>
                  </a:lnTo>
                  <a:lnTo>
                    <a:pt x="1270" y="6350"/>
                  </a:lnTo>
                  <a:lnTo>
                    <a:pt x="1270" y="7620"/>
                  </a:lnTo>
                  <a:lnTo>
                    <a:pt x="130810" y="7620"/>
                  </a:lnTo>
                  <a:lnTo>
                    <a:pt x="130810" y="6350"/>
                  </a:lnTo>
                  <a:lnTo>
                    <a:pt x="132067" y="6350"/>
                  </a:lnTo>
                  <a:lnTo>
                    <a:pt x="132067" y="1270"/>
                  </a:lnTo>
                  <a:lnTo>
                    <a:pt x="133350" y="1270"/>
                  </a:lnTo>
                  <a:lnTo>
                    <a:pt x="133350" y="0"/>
                  </a:lnTo>
                  <a:close/>
                </a:path>
              </a:pathLst>
            </a:custGeom>
            <a:solidFill>
              <a:srgbClr val="006F7A"/>
            </a:solidFill>
          </p:spPr>
          <p:txBody>
            <a:bodyPr wrap="square" lIns="0" tIns="0" rIns="0" bIns="0" rtlCol="0"/>
            <a:lstStyle/>
            <a:p>
              <a:endParaRPr/>
            </a:p>
          </p:txBody>
        </p:sp>
        <p:sp>
          <p:nvSpPr>
            <p:cNvPr id="291" name="object 291"/>
            <p:cNvSpPr/>
            <p:nvPr/>
          </p:nvSpPr>
          <p:spPr>
            <a:xfrm>
              <a:off x="5041900" y="3500119"/>
              <a:ext cx="129539" cy="6350"/>
            </a:xfrm>
            <a:custGeom>
              <a:avLst/>
              <a:gdLst/>
              <a:ahLst/>
              <a:cxnLst/>
              <a:rect l="l" t="t" r="r" b="b"/>
              <a:pathLst>
                <a:path w="129539" h="6350">
                  <a:moveTo>
                    <a:pt x="128270" y="3822"/>
                  </a:moveTo>
                  <a:lnTo>
                    <a:pt x="1270" y="3822"/>
                  </a:lnTo>
                  <a:lnTo>
                    <a:pt x="1270" y="6350"/>
                  </a:lnTo>
                  <a:lnTo>
                    <a:pt x="128270" y="6350"/>
                  </a:lnTo>
                  <a:lnTo>
                    <a:pt x="128270" y="3822"/>
                  </a:lnTo>
                  <a:close/>
                </a:path>
                <a:path w="129539" h="6350">
                  <a:moveTo>
                    <a:pt x="129540" y="0"/>
                  </a:moveTo>
                  <a:lnTo>
                    <a:pt x="0" y="0"/>
                  </a:lnTo>
                  <a:lnTo>
                    <a:pt x="0" y="3810"/>
                  </a:lnTo>
                  <a:lnTo>
                    <a:pt x="129540" y="3810"/>
                  </a:lnTo>
                  <a:lnTo>
                    <a:pt x="129540" y="0"/>
                  </a:lnTo>
                  <a:close/>
                </a:path>
              </a:pathLst>
            </a:custGeom>
            <a:solidFill>
              <a:srgbClr val="006D79"/>
            </a:solidFill>
          </p:spPr>
          <p:txBody>
            <a:bodyPr wrap="square" lIns="0" tIns="0" rIns="0" bIns="0" rtlCol="0"/>
            <a:lstStyle/>
            <a:p>
              <a:endParaRPr/>
            </a:p>
          </p:txBody>
        </p:sp>
        <p:sp>
          <p:nvSpPr>
            <p:cNvPr id="292" name="object 292"/>
            <p:cNvSpPr/>
            <p:nvPr/>
          </p:nvSpPr>
          <p:spPr>
            <a:xfrm>
              <a:off x="5043170" y="3506469"/>
              <a:ext cx="127000" cy="7620"/>
            </a:xfrm>
            <a:custGeom>
              <a:avLst/>
              <a:gdLst/>
              <a:ahLst/>
              <a:cxnLst/>
              <a:rect l="l" t="t" r="r" b="b"/>
              <a:pathLst>
                <a:path w="127000" h="7620">
                  <a:moveTo>
                    <a:pt x="127000" y="0"/>
                  </a:moveTo>
                  <a:lnTo>
                    <a:pt x="0" y="0"/>
                  </a:lnTo>
                  <a:lnTo>
                    <a:pt x="0" y="2540"/>
                  </a:lnTo>
                  <a:lnTo>
                    <a:pt x="1270" y="2540"/>
                  </a:lnTo>
                  <a:lnTo>
                    <a:pt x="1270" y="7620"/>
                  </a:lnTo>
                  <a:lnTo>
                    <a:pt x="125730" y="7620"/>
                  </a:lnTo>
                  <a:lnTo>
                    <a:pt x="125730" y="2540"/>
                  </a:lnTo>
                  <a:lnTo>
                    <a:pt x="127000" y="2540"/>
                  </a:lnTo>
                  <a:lnTo>
                    <a:pt x="127000" y="0"/>
                  </a:lnTo>
                  <a:close/>
                </a:path>
              </a:pathLst>
            </a:custGeom>
            <a:solidFill>
              <a:srgbClr val="006B79"/>
            </a:solidFill>
          </p:spPr>
          <p:txBody>
            <a:bodyPr wrap="square" lIns="0" tIns="0" rIns="0" bIns="0" rtlCol="0"/>
            <a:lstStyle/>
            <a:p>
              <a:endParaRPr/>
            </a:p>
          </p:txBody>
        </p:sp>
        <p:sp>
          <p:nvSpPr>
            <p:cNvPr id="293" name="object 293"/>
            <p:cNvSpPr/>
            <p:nvPr/>
          </p:nvSpPr>
          <p:spPr>
            <a:xfrm>
              <a:off x="5044439" y="351409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6978"/>
            </a:solidFill>
          </p:spPr>
          <p:txBody>
            <a:bodyPr wrap="square" lIns="0" tIns="0" rIns="0" bIns="0" rtlCol="0"/>
            <a:lstStyle/>
            <a:p>
              <a:endParaRPr/>
            </a:p>
          </p:txBody>
        </p:sp>
        <p:sp>
          <p:nvSpPr>
            <p:cNvPr id="294" name="object 294"/>
            <p:cNvSpPr/>
            <p:nvPr/>
          </p:nvSpPr>
          <p:spPr>
            <a:xfrm>
              <a:off x="5044439" y="3521709"/>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6877"/>
            </a:solidFill>
          </p:spPr>
          <p:txBody>
            <a:bodyPr wrap="square" lIns="0" tIns="0" rIns="0" bIns="0" rtlCol="0"/>
            <a:lstStyle/>
            <a:p>
              <a:endParaRPr/>
            </a:p>
          </p:txBody>
        </p:sp>
        <p:sp>
          <p:nvSpPr>
            <p:cNvPr id="295" name="object 295"/>
            <p:cNvSpPr/>
            <p:nvPr/>
          </p:nvSpPr>
          <p:spPr>
            <a:xfrm>
              <a:off x="5044439" y="352805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6677"/>
            </a:solidFill>
          </p:spPr>
          <p:txBody>
            <a:bodyPr wrap="square" lIns="0" tIns="0" rIns="0" bIns="0" rtlCol="0"/>
            <a:lstStyle/>
            <a:p>
              <a:endParaRPr/>
            </a:p>
          </p:txBody>
        </p:sp>
        <p:sp>
          <p:nvSpPr>
            <p:cNvPr id="296" name="object 296"/>
            <p:cNvSpPr/>
            <p:nvPr/>
          </p:nvSpPr>
          <p:spPr>
            <a:xfrm>
              <a:off x="5044439" y="353568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6476"/>
            </a:solidFill>
          </p:spPr>
          <p:txBody>
            <a:bodyPr wrap="square" lIns="0" tIns="0" rIns="0" bIns="0" rtlCol="0"/>
            <a:lstStyle/>
            <a:p>
              <a:endParaRPr/>
            </a:p>
          </p:txBody>
        </p:sp>
        <p:sp>
          <p:nvSpPr>
            <p:cNvPr id="297" name="object 297"/>
            <p:cNvSpPr/>
            <p:nvPr/>
          </p:nvSpPr>
          <p:spPr>
            <a:xfrm>
              <a:off x="5044439" y="354203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6376"/>
            </a:solidFill>
          </p:spPr>
          <p:txBody>
            <a:bodyPr wrap="square" lIns="0" tIns="0" rIns="0" bIns="0" rtlCol="0"/>
            <a:lstStyle/>
            <a:p>
              <a:endParaRPr/>
            </a:p>
          </p:txBody>
        </p:sp>
        <p:sp>
          <p:nvSpPr>
            <p:cNvPr id="298" name="object 298"/>
            <p:cNvSpPr/>
            <p:nvPr/>
          </p:nvSpPr>
          <p:spPr>
            <a:xfrm>
              <a:off x="5044439" y="354965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6175"/>
            </a:solidFill>
          </p:spPr>
          <p:txBody>
            <a:bodyPr wrap="square" lIns="0" tIns="0" rIns="0" bIns="0" rtlCol="0"/>
            <a:lstStyle/>
            <a:p>
              <a:endParaRPr/>
            </a:p>
          </p:txBody>
        </p:sp>
        <p:sp>
          <p:nvSpPr>
            <p:cNvPr id="299" name="object 299"/>
            <p:cNvSpPr/>
            <p:nvPr/>
          </p:nvSpPr>
          <p:spPr>
            <a:xfrm>
              <a:off x="5044439" y="3557269"/>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5F75"/>
            </a:solidFill>
          </p:spPr>
          <p:txBody>
            <a:bodyPr wrap="square" lIns="0" tIns="0" rIns="0" bIns="0" rtlCol="0"/>
            <a:lstStyle/>
            <a:p>
              <a:endParaRPr/>
            </a:p>
          </p:txBody>
        </p:sp>
        <p:sp>
          <p:nvSpPr>
            <p:cNvPr id="300" name="object 300"/>
            <p:cNvSpPr/>
            <p:nvPr/>
          </p:nvSpPr>
          <p:spPr>
            <a:xfrm>
              <a:off x="5044439" y="356361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5E74"/>
            </a:solidFill>
          </p:spPr>
          <p:txBody>
            <a:bodyPr wrap="square" lIns="0" tIns="0" rIns="0" bIns="0" rtlCol="0"/>
            <a:lstStyle/>
            <a:p>
              <a:endParaRPr/>
            </a:p>
          </p:txBody>
        </p:sp>
        <p:sp>
          <p:nvSpPr>
            <p:cNvPr id="301" name="object 301"/>
            <p:cNvSpPr/>
            <p:nvPr/>
          </p:nvSpPr>
          <p:spPr>
            <a:xfrm>
              <a:off x="5044439" y="357124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5C73"/>
            </a:solidFill>
          </p:spPr>
          <p:txBody>
            <a:bodyPr wrap="square" lIns="0" tIns="0" rIns="0" bIns="0" rtlCol="0"/>
            <a:lstStyle/>
            <a:p>
              <a:endParaRPr/>
            </a:p>
          </p:txBody>
        </p:sp>
        <p:sp>
          <p:nvSpPr>
            <p:cNvPr id="302" name="object 302"/>
            <p:cNvSpPr/>
            <p:nvPr/>
          </p:nvSpPr>
          <p:spPr>
            <a:xfrm>
              <a:off x="5044439" y="3578859"/>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5A73"/>
            </a:solidFill>
          </p:spPr>
          <p:txBody>
            <a:bodyPr wrap="square" lIns="0" tIns="0" rIns="0" bIns="0" rtlCol="0"/>
            <a:lstStyle/>
            <a:p>
              <a:endParaRPr/>
            </a:p>
          </p:txBody>
        </p:sp>
        <p:sp>
          <p:nvSpPr>
            <p:cNvPr id="303" name="object 303"/>
            <p:cNvSpPr/>
            <p:nvPr/>
          </p:nvSpPr>
          <p:spPr>
            <a:xfrm>
              <a:off x="5044439" y="358520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5972"/>
            </a:solidFill>
          </p:spPr>
          <p:txBody>
            <a:bodyPr wrap="square" lIns="0" tIns="0" rIns="0" bIns="0" rtlCol="0"/>
            <a:lstStyle/>
            <a:p>
              <a:endParaRPr/>
            </a:p>
          </p:txBody>
        </p:sp>
        <p:sp>
          <p:nvSpPr>
            <p:cNvPr id="304" name="object 304"/>
            <p:cNvSpPr/>
            <p:nvPr/>
          </p:nvSpPr>
          <p:spPr>
            <a:xfrm>
              <a:off x="5044439" y="359283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5772"/>
            </a:solidFill>
          </p:spPr>
          <p:txBody>
            <a:bodyPr wrap="square" lIns="0" tIns="0" rIns="0" bIns="0" rtlCol="0"/>
            <a:lstStyle/>
            <a:p>
              <a:endParaRPr/>
            </a:p>
          </p:txBody>
        </p:sp>
        <p:sp>
          <p:nvSpPr>
            <p:cNvPr id="305" name="object 305"/>
            <p:cNvSpPr/>
            <p:nvPr/>
          </p:nvSpPr>
          <p:spPr>
            <a:xfrm>
              <a:off x="5044439" y="360045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5571"/>
            </a:solidFill>
          </p:spPr>
          <p:txBody>
            <a:bodyPr wrap="square" lIns="0" tIns="0" rIns="0" bIns="0" rtlCol="0"/>
            <a:lstStyle/>
            <a:p>
              <a:endParaRPr/>
            </a:p>
          </p:txBody>
        </p:sp>
        <p:sp>
          <p:nvSpPr>
            <p:cNvPr id="306" name="object 306"/>
            <p:cNvSpPr/>
            <p:nvPr/>
          </p:nvSpPr>
          <p:spPr>
            <a:xfrm>
              <a:off x="5044439" y="3606800"/>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5371"/>
            </a:solidFill>
          </p:spPr>
          <p:txBody>
            <a:bodyPr wrap="square" lIns="0" tIns="0" rIns="0" bIns="0" rtlCol="0"/>
            <a:lstStyle/>
            <a:p>
              <a:endParaRPr/>
            </a:p>
          </p:txBody>
        </p:sp>
        <p:sp>
          <p:nvSpPr>
            <p:cNvPr id="307" name="object 307"/>
            <p:cNvSpPr/>
            <p:nvPr/>
          </p:nvSpPr>
          <p:spPr>
            <a:xfrm>
              <a:off x="5044439" y="361441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5270"/>
            </a:solidFill>
          </p:spPr>
          <p:txBody>
            <a:bodyPr wrap="square" lIns="0" tIns="0" rIns="0" bIns="0" rtlCol="0"/>
            <a:lstStyle/>
            <a:p>
              <a:endParaRPr/>
            </a:p>
          </p:txBody>
        </p:sp>
        <p:sp>
          <p:nvSpPr>
            <p:cNvPr id="308" name="object 308"/>
            <p:cNvSpPr/>
            <p:nvPr/>
          </p:nvSpPr>
          <p:spPr>
            <a:xfrm>
              <a:off x="5044439" y="362204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506F"/>
            </a:solidFill>
          </p:spPr>
          <p:txBody>
            <a:bodyPr wrap="square" lIns="0" tIns="0" rIns="0" bIns="0" rtlCol="0"/>
            <a:lstStyle/>
            <a:p>
              <a:endParaRPr/>
            </a:p>
          </p:txBody>
        </p:sp>
        <p:sp>
          <p:nvSpPr>
            <p:cNvPr id="309" name="object 309"/>
            <p:cNvSpPr/>
            <p:nvPr/>
          </p:nvSpPr>
          <p:spPr>
            <a:xfrm>
              <a:off x="5044439" y="362839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4E6F"/>
            </a:solidFill>
          </p:spPr>
          <p:txBody>
            <a:bodyPr wrap="square" lIns="0" tIns="0" rIns="0" bIns="0" rtlCol="0"/>
            <a:lstStyle/>
            <a:p>
              <a:endParaRPr/>
            </a:p>
          </p:txBody>
        </p:sp>
        <p:sp>
          <p:nvSpPr>
            <p:cNvPr id="310" name="object 310"/>
            <p:cNvSpPr/>
            <p:nvPr/>
          </p:nvSpPr>
          <p:spPr>
            <a:xfrm>
              <a:off x="5044439" y="363600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4D6E"/>
            </a:solidFill>
          </p:spPr>
          <p:txBody>
            <a:bodyPr wrap="square" lIns="0" tIns="0" rIns="0" bIns="0" rtlCol="0"/>
            <a:lstStyle/>
            <a:p>
              <a:endParaRPr/>
            </a:p>
          </p:txBody>
        </p:sp>
        <p:sp>
          <p:nvSpPr>
            <p:cNvPr id="311" name="object 311"/>
            <p:cNvSpPr/>
            <p:nvPr/>
          </p:nvSpPr>
          <p:spPr>
            <a:xfrm>
              <a:off x="5044439" y="364363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4B6E"/>
            </a:solidFill>
          </p:spPr>
          <p:txBody>
            <a:bodyPr wrap="square" lIns="0" tIns="0" rIns="0" bIns="0" rtlCol="0"/>
            <a:lstStyle/>
            <a:p>
              <a:endParaRPr/>
            </a:p>
          </p:txBody>
        </p:sp>
        <p:sp>
          <p:nvSpPr>
            <p:cNvPr id="312" name="object 312"/>
            <p:cNvSpPr/>
            <p:nvPr/>
          </p:nvSpPr>
          <p:spPr>
            <a:xfrm>
              <a:off x="5044439" y="364998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496D"/>
            </a:solidFill>
          </p:spPr>
          <p:txBody>
            <a:bodyPr wrap="square" lIns="0" tIns="0" rIns="0" bIns="0" rtlCol="0"/>
            <a:lstStyle/>
            <a:p>
              <a:endParaRPr/>
            </a:p>
          </p:txBody>
        </p:sp>
        <p:sp>
          <p:nvSpPr>
            <p:cNvPr id="313" name="object 313"/>
            <p:cNvSpPr/>
            <p:nvPr/>
          </p:nvSpPr>
          <p:spPr>
            <a:xfrm>
              <a:off x="5044439" y="3657600"/>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486D"/>
            </a:solidFill>
          </p:spPr>
          <p:txBody>
            <a:bodyPr wrap="square" lIns="0" tIns="0" rIns="0" bIns="0" rtlCol="0"/>
            <a:lstStyle/>
            <a:p>
              <a:endParaRPr/>
            </a:p>
          </p:txBody>
        </p:sp>
        <p:sp>
          <p:nvSpPr>
            <p:cNvPr id="314" name="object 314"/>
            <p:cNvSpPr/>
            <p:nvPr/>
          </p:nvSpPr>
          <p:spPr>
            <a:xfrm>
              <a:off x="5044439" y="3665219"/>
              <a:ext cx="124460" cy="6350"/>
            </a:xfrm>
            <a:custGeom>
              <a:avLst/>
              <a:gdLst/>
              <a:ahLst/>
              <a:cxnLst/>
              <a:rect l="l" t="t" r="r" b="b"/>
              <a:pathLst>
                <a:path w="124460" h="6350">
                  <a:moveTo>
                    <a:pt x="0" y="6349"/>
                  </a:moveTo>
                  <a:lnTo>
                    <a:pt x="0" y="0"/>
                  </a:lnTo>
                  <a:lnTo>
                    <a:pt x="124460" y="0"/>
                  </a:lnTo>
                  <a:lnTo>
                    <a:pt x="124460" y="6349"/>
                  </a:lnTo>
                  <a:lnTo>
                    <a:pt x="0" y="6349"/>
                  </a:lnTo>
                  <a:close/>
                </a:path>
              </a:pathLst>
            </a:custGeom>
            <a:solidFill>
              <a:srgbClr val="00466C"/>
            </a:solidFill>
          </p:spPr>
          <p:txBody>
            <a:bodyPr wrap="square" lIns="0" tIns="0" rIns="0" bIns="0" rtlCol="0"/>
            <a:lstStyle/>
            <a:p>
              <a:endParaRPr/>
            </a:p>
          </p:txBody>
        </p:sp>
        <p:sp>
          <p:nvSpPr>
            <p:cNvPr id="315" name="object 315"/>
            <p:cNvSpPr/>
            <p:nvPr/>
          </p:nvSpPr>
          <p:spPr>
            <a:xfrm>
              <a:off x="5044439" y="367156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446B"/>
            </a:solidFill>
          </p:spPr>
          <p:txBody>
            <a:bodyPr wrap="square" lIns="0" tIns="0" rIns="0" bIns="0" rtlCol="0"/>
            <a:lstStyle/>
            <a:p>
              <a:endParaRPr/>
            </a:p>
          </p:txBody>
        </p:sp>
        <p:sp>
          <p:nvSpPr>
            <p:cNvPr id="316" name="object 316"/>
            <p:cNvSpPr/>
            <p:nvPr/>
          </p:nvSpPr>
          <p:spPr>
            <a:xfrm>
              <a:off x="5044439" y="367919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436B"/>
            </a:solidFill>
          </p:spPr>
          <p:txBody>
            <a:bodyPr wrap="square" lIns="0" tIns="0" rIns="0" bIns="0" rtlCol="0"/>
            <a:lstStyle/>
            <a:p>
              <a:endParaRPr/>
            </a:p>
          </p:txBody>
        </p:sp>
        <p:sp>
          <p:nvSpPr>
            <p:cNvPr id="317" name="object 317"/>
            <p:cNvSpPr/>
            <p:nvPr/>
          </p:nvSpPr>
          <p:spPr>
            <a:xfrm>
              <a:off x="5044439" y="3686809"/>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416A"/>
            </a:solidFill>
          </p:spPr>
          <p:txBody>
            <a:bodyPr wrap="square" lIns="0" tIns="0" rIns="0" bIns="0" rtlCol="0"/>
            <a:lstStyle/>
            <a:p>
              <a:endParaRPr/>
            </a:p>
          </p:txBody>
        </p:sp>
        <p:sp>
          <p:nvSpPr>
            <p:cNvPr id="318" name="object 318"/>
            <p:cNvSpPr/>
            <p:nvPr/>
          </p:nvSpPr>
          <p:spPr>
            <a:xfrm>
              <a:off x="5044439" y="369315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3F6A"/>
            </a:solidFill>
          </p:spPr>
          <p:txBody>
            <a:bodyPr wrap="square" lIns="0" tIns="0" rIns="0" bIns="0" rtlCol="0"/>
            <a:lstStyle/>
            <a:p>
              <a:endParaRPr/>
            </a:p>
          </p:txBody>
        </p:sp>
        <p:sp>
          <p:nvSpPr>
            <p:cNvPr id="319" name="object 319"/>
            <p:cNvSpPr/>
            <p:nvPr/>
          </p:nvSpPr>
          <p:spPr>
            <a:xfrm>
              <a:off x="5044439" y="370078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3D69"/>
            </a:solidFill>
          </p:spPr>
          <p:txBody>
            <a:bodyPr wrap="square" lIns="0" tIns="0" rIns="0" bIns="0" rtlCol="0"/>
            <a:lstStyle/>
            <a:p>
              <a:endParaRPr/>
            </a:p>
          </p:txBody>
        </p:sp>
        <p:sp>
          <p:nvSpPr>
            <p:cNvPr id="320" name="object 320"/>
            <p:cNvSpPr/>
            <p:nvPr/>
          </p:nvSpPr>
          <p:spPr>
            <a:xfrm>
              <a:off x="5044439" y="370840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3C69"/>
            </a:solidFill>
          </p:spPr>
          <p:txBody>
            <a:bodyPr wrap="square" lIns="0" tIns="0" rIns="0" bIns="0" rtlCol="0"/>
            <a:lstStyle/>
            <a:p>
              <a:endParaRPr/>
            </a:p>
          </p:txBody>
        </p:sp>
        <p:sp>
          <p:nvSpPr>
            <p:cNvPr id="321" name="object 321"/>
            <p:cNvSpPr/>
            <p:nvPr/>
          </p:nvSpPr>
          <p:spPr>
            <a:xfrm>
              <a:off x="5044439" y="3714750"/>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3A68"/>
            </a:solidFill>
          </p:spPr>
          <p:txBody>
            <a:bodyPr wrap="square" lIns="0" tIns="0" rIns="0" bIns="0" rtlCol="0"/>
            <a:lstStyle/>
            <a:p>
              <a:endParaRPr/>
            </a:p>
          </p:txBody>
        </p:sp>
        <p:sp>
          <p:nvSpPr>
            <p:cNvPr id="322" name="object 322"/>
            <p:cNvSpPr/>
            <p:nvPr/>
          </p:nvSpPr>
          <p:spPr>
            <a:xfrm>
              <a:off x="5044439" y="3722369"/>
              <a:ext cx="124460" cy="7620"/>
            </a:xfrm>
            <a:custGeom>
              <a:avLst/>
              <a:gdLst/>
              <a:ahLst/>
              <a:cxnLst/>
              <a:rect l="l" t="t" r="r" b="b"/>
              <a:pathLst>
                <a:path w="124460" h="7620">
                  <a:moveTo>
                    <a:pt x="0" y="7619"/>
                  </a:moveTo>
                  <a:lnTo>
                    <a:pt x="0" y="0"/>
                  </a:lnTo>
                  <a:lnTo>
                    <a:pt x="124460" y="0"/>
                  </a:lnTo>
                  <a:lnTo>
                    <a:pt x="124460" y="7619"/>
                  </a:lnTo>
                  <a:lnTo>
                    <a:pt x="0" y="7619"/>
                  </a:lnTo>
                  <a:close/>
                </a:path>
              </a:pathLst>
            </a:custGeom>
            <a:solidFill>
              <a:srgbClr val="003867"/>
            </a:solidFill>
          </p:spPr>
          <p:txBody>
            <a:bodyPr wrap="square" lIns="0" tIns="0" rIns="0" bIns="0" rtlCol="0"/>
            <a:lstStyle/>
            <a:p>
              <a:endParaRPr/>
            </a:p>
          </p:txBody>
        </p:sp>
        <p:sp>
          <p:nvSpPr>
            <p:cNvPr id="323" name="object 323"/>
            <p:cNvSpPr/>
            <p:nvPr/>
          </p:nvSpPr>
          <p:spPr>
            <a:xfrm>
              <a:off x="5044439" y="3729990"/>
              <a:ext cx="124460" cy="6350"/>
            </a:xfrm>
            <a:custGeom>
              <a:avLst/>
              <a:gdLst/>
              <a:ahLst/>
              <a:cxnLst/>
              <a:rect l="l" t="t" r="r" b="b"/>
              <a:pathLst>
                <a:path w="124460" h="6350">
                  <a:moveTo>
                    <a:pt x="0" y="6350"/>
                  </a:moveTo>
                  <a:lnTo>
                    <a:pt x="0" y="0"/>
                  </a:lnTo>
                  <a:lnTo>
                    <a:pt x="124460" y="0"/>
                  </a:lnTo>
                  <a:lnTo>
                    <a:pt x="124460" y="6350"/>
                  </a:lnTo>
                  <a:lnTo>
                    <a:pt x="0" y="6350"/>
                  </a:lnTo>
                  <a:close/>
                </a:path>
              </a:pathLst>
            </a:custGeom>
            <a:solidFill>
              <a:srgbClr val="003767"/>
            </a:solidFill>
          </p:spPr>
          <p:txBody>
            <a:bodyPr wrap="square" lIns="0" tIns="0" rIns="0" bIns="0" rtlCol="0"/>
            <a:lstStyle/>
            <a:p>
              <a:endParaRPr/>
            </a:p>
          </p:txBody>
        </p:sp>
        <p:sp>
          <p:nvSpPr>
            <p:cNvPr id="324" name="object 324"/>
            <p:cNvSpPr/>
            <p:nvPr/>
          </p:nvSpPr>
          <p:spPr>
            <a:xfrm>
              <a:off x="5044439" y="3736340"/>
              <a:ext cx="124460" cy="7620"/>
            </a:xfrm>
            <a:custGeom>
              <a:avLst/>
              <a:gdLst/>
              <a:ahLst/>
              <a:cxnLst/>
              <a:rect l="l" t="t" r="r" b="b"/>
              <a:pathLst>
                <a:path w="124460" h="7620">
                  <a:moveTo>
                    <a:pt x="0" y="7620"/>
                  </a:moveTo>
                  <a:lnTo>
                    <a:pt x="0" y="0"/>
                  </a:lnTo>
                  <a:lnTo>
                    <a:pt x="124460" y="0"/>
                  </a:lnTo>
                  <a:lnTo>
                    <a:pt x="124460" y="7620"/>
                  </a:lnTo>
                  <a:lnTo>
                    <a:pt x="0" y="7620"/>
                  </a:lnTo>
                  <a:close/>
                </a:path>
              </a:pathLst>
            </a:custGeom>
            <a:solidFill>
              <a:srgbClr val="003566"/>
            </a:solidFill>
          </p:spPr>
          <p:txBody>
            <a:bodyPr wrap="square" lIns="0" tIns="0" rIns="0" bIns="0" rtlCol="0"/>
            <a:lstStyle/>
            <a:p>
              <a:endParaRPr/>
            </a:p>
          </p:txBody>
        </p:sp>
        <p:sp>
          <p:nvSpPr>
            <p:cNvPr id="325" name="object 325"/>
            <p:cNvSpPr/>
            <p:nvPr/>
          </p:nvSpPr>
          <p:spPr>
            <a:xfrm>
              <a:off x="5044439" y="3743959"/>
              <a:ext cx="124460" cy="0"/>
            </a:xfrm>
            <a:custGeom>
              <a:avLst/>
              <a:gdLst/>
              <a:ahLst/>
              <a:cxnLst/>
              <a:rect l="l" t="t" r="r" b="b"/>
              <a:pathLst>
                <a:path w="124460">
                  <a:moveTo>
                    <a:pt x="124460" y="0"/>
                  </a:moveTo>
                  <a:lnTo>
                    <a:pt x="0" y="0"/>
                  </a:lnTo>
                  <a:lnTo>
                    <a:pt x="124460" y="0"/>
                  </a:lnTo>
                  <a:close/>
                </a:path>
              </a:pathLst>
            </a:custGeom>
            <a:solidFill>
              <a:srgbClr val="003366"/>
            </a:solidFill>
          </p:spPr>
          <p:txBody>
            <a:bodyPr wrap="square" lIns="0" tIns="0" rIns="0" bIns="0" rtlCol="0"/>
            <a:lstStyle/>
            <a:p>
              <a:endParaRPr/>
            </a:p>
          </p:txBody>
        </p:sp>
        <p:sp>
          <p:nvSpPr>
            <p:cNvPr id="326" name="object 326"/>
            <p:cNvSpPr/>
            <p:nvPr/>
          </p:nvSpPr>
          <p:spPr>
            <a:xfrm>
              <a:off x="5300979" y="3210560"/>
              <a:ext cx="250189" cy="71120"/>
            </a:xfrm>
            <a:prstGeom prst="rect">
              <a:avLst/>
            </a:prstGeom>
            <a:blipFill>
              <a:blip r:embed="rId16" cstate="print"/>
              <a:stretch>
                <a:fillRect/>
              </a:stretch>
            </a:blipFill>
          </p:spPr>
          <p:txBody>
            <a:bodyPr wrap="square" lIns="0" tIns="0" rIns="0" bIns="0" rtlCol="0"/>
            <a:lstStyle/>
            <a:p>
              <a:endParaRPr/>
            </a:p>
          </p:txBody>
        </p:sp>
        <p:sp>
          <p:nvSpPr>
            <p:cNvPr id="327" name="object 327"/>
            <p:cNvSpPr/>
            <p:nvPr/>
          </p:nvSpPr>
          <p:spPr>
            <a:xfrm>
              <a:off x="5297170" y="3281679"/>
              <a:ext cx="257810" cy="7620"/>
            </a:xfrm>
            <a:custGeom>
              <a:avLst/>
              <a:gdLst/>
              <a:ahLst/>
              <a:cxnLst/>
              <a:rect l="l" t="t" r="r" b="b"/>
              <a:pathLst>
                <a:path w="257810" h="7620">
                  <a:moveTo>
                    <a:pt x="257810" y="6350"/>
                  </a:moveTo>
                  <a:lnTo>
                    <a:pt x="256540" y="6350"/>
                  </a:lnTo>
                  <a:lnTo>
                    <a:pt x="256540" y="3810"/>
                  </a:lnTo>
                  <a:lnTo>
                    <a:pt x="255270" y="3810"/>
                  </a:lnTo>
                  <a:lnTo>
                    <a:pt x="255270" y="2540"/>
                  </a:lnTo>
                  <a:lnTo>
                    <a:pt x="255270" y="1270"/>
                  </a:lnTo>
                  <a:lnTo>
                    <a:pt x="254000" y="1270"/>
                  </a:lnTo>
                  <a:lnTo>
                    <a:pt x="254000" y="0"/>
                  </a:lnTo>
                  <a:lnTo>
                    <a:pt x="2540" y="0"/>
                  </a:lnTo>
                  <a:lnTo>
                    <a:pt x="2540" y="1270"/>
                  </a:lnTo>
                  <a:lnTo>
                    <a:pt x="2540" y="2540"/>
                  </a:lnTo>
                  <a:lnTo>
                    <a:pt x="1270" y="2540"/>
                  </a:lnTo>
                  <a:lnTo>
                    <a:pt x="1270" y="3810"/>
                  </a:lnTo>
                  <a:lnTo>
                    <a:pt x="1270" y="6350"/>
                  </a:lnTo>
                  <a:lnTo>
                    <a:pt x="0" y="6350"/>
                  </a:lnTo>
                  <a:lnTo>
                    <a:pt x="0" y="7620"/>
                  </a:lnTo>
                  <a:lnTo>
                    <a:pt x="257810" y="7620"/>
                  </a:lnTo>
                  <a:lnTo>
                    <a:pt x="257810" y="6350"/>
                  </a:lnTo>
                  <a:close/>
                </a:path>
              </a:pathLst>
            </a:custGeom>
            <a:solidFill>
              <a:srgbClr val="00466B"/>
            </a:solidFill>
          </p:spPr>
          <p:txBody>
            <a:bodyPr wrap="square" lIns="0" tIns="0" rIns="0" bIns="0" rtlCol="0"/>
            <a:lstStyle/>
            <a:p>
              <a:endParaRPr/>
            </a:p>
          </p:txBody>
        </p:sp>
        <p:sp>
          <p:nvSpPr>
            <p:cNvPr id="328" name="object 328"/>
            <p:cNvSpPr/>
            <p:nvPr/>
          </p:nvSpPr>
          <p:spPr>
            <a:xfrm>
              <a:off x="5294630" y="3289299"/>
              <a:ext cx="264160" cy="7620"/>
            </a:xfrm>
            <a:custGeom>
              <a:avLst/>
              <a:gdLst/>
              <a:ahLst/>
              <a:cxnLst/>
              <a:rect l="l" t="t" r="r" b="b"/>
              <a:pathLst>
                <a:path w="264160" h="7620">
                  <a:moveTo>
                    <a:pt x="262890" y="2540"/>
                  </a:moveTo>
                  <a:lnTo>
                    <a:pt x="261620" y="2540"/>
                  </a:lnTo>
                  <a:lnTo>
                    <a:pt x="261620" y="1270"/>
                  </a:lnTo>
                  <a:lnTo>
                    <a:pt x="261620" y="0"/>
                  </a:lnTo>
                  <a:lnTo>
                    <a:pt x="2540" y="0"/>
                  </a:lnTo>
                  <a:lnTo>
                    <a:pt x="2540" y="1270"/>
                  </a:lnTo>
                  <a:lnTo>
                    <a:pt x="1270" y="1270"/>
                  </a:lnTo>
                  <a:lnTo>
                    <a:pt x="1270" y="2540"/>
                  </a:lnTo>
                  <a:lnTo>
                    <a:pt x="1270" y="5080"/>
                  </a:lnTo>
                  <a:lnTo>
                    <a:pt x="262890" y="5080"/>
                  </a:lnTo>
                  <a:lnTo>
                    <a:pt x="262890" y="2540"/>
                  </a:lnTo>
                  <a:close/>
                </a:path>
                <a:path w="264160" h="7620">
                  <a:moveTo>
                    <a:pt x="264160" y="5092"/>
                  </a:moveTo>
                  <a:lnTo>
                    <a:pt x="0" y="5092"/>
                  </a:lnTo>
                  <a:lnTo>
                    <a:pt x="0" y="7620"/>
                  </a:lnTo>
                  <a:lnTo>
                    <a:pt x="264160" y="7620"/>
                  </a:lnTo>
                  <a:lnTo>
                    <a:pt x="264160" y="5092"/>
                  </a:lnTo>
                  <a:close/>
                </a:path>
              </a:pathLst>
            </a:custGeom>
            <a:solidFill>
              <a:srgbClr val="00486C"/>
            </a:solidFill>
          </p:spPr>
          <p:txBody>
            <a:bodyPr wrap="square" lIns="0" tIns="0" rIns="0" bIns="0" rtlCol="0"/>
            <a:lstStyle/>
            <a:p>
              <a:endParaRPr/>
            </a:p>
          </p:txBody>
        </p:sp>
        <p:sp>
          <p:nvSpPr>
            <p:cNvPr id="329" name="object 329"/>
            <p:cNvSpPr/>
            <p:nvPr/>
          </p:nvSpPr>
          <p:spPr>
            <a:xfrm>
              <a:off x="5292090" y="3296919"/>
              <a:ext cx="269240" cy="6350"/>
            </a:xfrm>
            <a:custGeom>
              <a:avLst/>
              <a:gdLst/>
              <a:ahLst/>
              <a:cxnLst/>
              <a:rect l="l" t="t" r="r" b="b"/>
              <a:pathLst>
                <a:path w="269239" h="6350">
                  <a:moveTo>
                    <a:pt x="269240" y="2540"/>
                  </a:moveTo>
                  <a:lnTo>
                    <a:pt x="267970" y="2540"/>
                  </a:lnTo>
                  <a:lnTo>
                    <a:pt x="267970" y="0"/>
                  </a:lnTo>
                  <a:lnTo>
                    <a:pt x="1270" y="0"/>
                  </a:lnTo>
                  <a:lnTo>
                    <a:pt x="1270" y="2540"/>
                  </a:lnTo>
                  <a:lnTo>
                    <a:pt x="0" y="2540"/>
                  </a:lnTo>
                  <a:lnTo>
                    <a:pt x="0" y="6350"/>
                  </a:lnTo>
                  <a:lnTo>
                    <a:pt x="269240" y="6350"/>
                  </a:lnTo>
                  <a:lnTo>
                    <a:pt x="269240" y="2540"/>
                  </a:lnTo>
                  <a:close/>
                </a:path>
              </a:pathLst>
            </a:custGeom>
            <a:solidFill>
              <a:srgbClr val="004A6D"/>
            </a:solidFill>
          </p:spPr>
          <p:txBody>
            <a:bodyPr wrap="square" lIns="0" tIns="0" rIns="0" bIns="0" rtlCol="0"/>
            <a:lstStyle/>
            <a:p>
              <a:endParaRPr/>
            </a:p>
          </p:txBody>
        </p:sp>
        <p:sp>
          <p:nvSpPr>
            <p:cNvPr id="330" name="object 330"/>
            <p:cNvSpPr/>
            <p:nvPr/>
          </p:nvSpPr>
          <p:spPr>
            <a:xfrm>
              <a:off x="5279389" y="3303270"/>
              <a:ext cx="293370" cy="356869"/>
            </a:xfrm>
            <a:prstGeom prst="rect">
              <a:avLst/>
            </a:prstGeom>
            <a:blipFill>
              <a:blip r:embed="rId17" cstate="print"/>
              <a:stretch>
                <a:fillRect/>
              </a:stretch>
            </a:blipFill>
          </p:spPr>
          <p:txBody>
            <a:bodyPr wrap="square" lIns="0" tIns="0" rIns="0" bIns="0" rtlCol="0"/>
            <a:lstStyle/>
            <a:p>
              <a:endParaRPr/>
            </a:p>
          </p:txBody>
        </p:sp>
        <p:sp>
          <p:nvSpPr>
            <p:cNvPr id="331" name="object 331"/>
            <p:cNvSpPr/>
            <p:nvPr/>
          </p:nvSpPr>
          <p:spPr>
            <a:xfrm>
              <a:off x="5289550" y="3660139"/>
              <a:ext cx="271780" cy="6350"/>
            </a:xfrm>
            <a:custGeom>
              <a:avLst/>
              <a:gdLst/>
              <a:ahLst/>
              <a:cxnLst/>
              <a:rect l="l" t="t" r="r" b="b"/>
              <a:pathLst>
                <a:path w="271779" h="6350">
                  <a:moveTo>
                    <a:pt x="269240" y="5092"/>
                  </a:moveTo>
                  <a:lnTo>
                    <a:pt x="1270" y="5092"/>
                  </a:lnTo>
                  <a:lnTo>
                    <a:pt x="1270" y="6350"/>
                  </a:lnTo>
                  <a:lnTo>
                    <a:pt x="269240" y="6350"/>
                  </a:lnTo>
                  <a:lnTo>
                    <a:pt x="269240" y="5092"/>
                  </a:lnTo>
                  <a:close/>
                </a:path>
                <a:path w="271779" h="6350">
                  <a:moveTo>
                    <a:pt x="271780" y="12"/>
                  </a:moveTo>
                  <a:lnTo>
                    <a:pt x="138430" y="12"/>
                  </a:lnTo>
                  <a:lnTo>
                    <a:pt x="138430" y="1270"/>
                  </a:lnTo>
                  <a:lnTo>
                    <a:pt x="134620" y="1270"/>
                  </a:lnTo>
                  <a:lnTo>
                    <a:pt x="134620" y="0"/>
                  </a:lnTo>
                  <a:lnTo>
                    <a:pt x="0" y="0"/>
                  </a:lnTo>
                  <a:lnTo>
                    <a:pt x="0" y="1270"/>
                  </a:lnTo>
                  <a:lnTo>
                    <a:pt x="0" y="3810"/>
                  </a:lnTo>
                  <a:lnTo>
                    <a:pt x="1270" y="3810"/>
                  </a:lnTo>
                  <a:lnTo>
                    <a:pt x="1270" y="5080"/>
                  </a:lnTo>
                  <a:lnTo>
                    <a:pt x="270510" y="5080"/>
                  </a:lnTo>
                  <a:lnTo>
                    <a:pt x="270510" y="3810"/>
                  </a:lnTo>
                  <a:lnTo>
                    <a:pt x="270510" y="1270"/>
                  </a:lnTo>
                  <a:lnTo>
                    <a:pt x="271780" y="1270"/>
                  </a:lnTo>
                  <a:lnTo>
                    <a:pt x="271780" y="12"/>
                  </a:lnTo>
                  <a:close/>
                </a:path>
              </a:pathLst>
            </a:custGeom>
            <a:solidFill>
              <a:srgbClr val="004D6F"/>
            </a:solidFill>
          </p:spPr>
          <p:txBody>
            <a:bodyPr wrap="square" lIns="0" tIns="0" rIns="0" bIns="0" rtlCol="0"/>
            <a:lstStyle/>
            <a:p>
              <a:endParaRPr/>
            </a:p>
          </p:txBody>
        </p:sp>
        <p:sp>
          <p:nvSpPr>
            <p:cNvPr id="332" name="object 332"/>
            <p:cNvSpPr/>
            <p:nvPr/>
          </p:nvSpPr>
          <p:spPr>
            <a:xfrm>
              <a:off x="5290820" y="3666489"/>
              <a:ext cx="267970" cy="6350"/>
            </a:xfrm>
            <a:custGeom>
              <a:avLst/>
              <a:gdLst/>
              <a:ahLst/>
              <a:cxnLst/>
              <a:rect l="l" t="t" r="r" b="b"/>
              <a:pathLst>
                <a:path w="267970" h="6350">
                  <a:moveTo>
                    <a:pt x="267970" y="0"/>
                  </a:moveTo>
                  <a:lnTo>
                    <a:pt x="0" y="0"/>
                  </a:lnTo>
                  <a:lnTo>
                    <a:pt x="0" y="1270"/>
                  </a:lnTo>
                  <a:lnTo>
                    <a:pt x="1270" y="1270"/>
                  </a:lnTo>
                  <a:lnTo>
                    <a:pt x="1270" y="3810"/>
                  </a:lnTo>
                  <a:lnTo>
                    <a:pt x="1270" y="5080"/>
                  </a:lnTo>
                  <a:lnTo>
                    <a:pt x="2540" y="5080"/>
                  </a:lnTo>
                  <a:lnTo>
                    <a:pt x="2540" y="6350"/>
                  </a:lnTo>
                  <a:lnTo>
                    <a:pt x="265430" y="6350"/>
                  </a:lnTo>
                  <a:lnTo>
                    <a:pt x="265430" y="5080"/>
                  </a:lnTo>
                  <a:lnTo>
                    <a:pt x="265430" y="3810"/>
                  </a:lnTo>
                  <a:lnTo>
                    <a:pt x="266687" y="3810"/>
                  </a:lnTo>
                  <a:lnTo>
                    <a:pt x="266687" y="1270"/>
                  </a:lnTo>
                  <a:lnTo>
                    <a:pt x="267970" y="1270"/>
                  </a:lnTo>
                  <a:lnTo>
                    <a:pt x="267970" y="0"/>
                  </a:lnTo>
                  <a:close/>
                </a:path>
              </a:pathLst>
            </a:custGeom>
            <a:solidFill>
              <a:srgbClr val="004B6E"/>
            </a:solidFill>
          </p:spPr>
          <p:txBody>
            <a:bodyPr wrap="square" lIns="0" tIns="0" rIns="0" bIns="0" rtlCol="0"/>
            <a:lstStyle/>
            <a:p>
              <a:endParaRPr/>
            </a:p>
          </p:txBody>
        </p:sp>
        <p:sp>
          <p:nvSpPr>
            <p:cNvPr id="333" name="object 333"/>
            <p:cNvSpPr/>
            <p:nvPr/>
          </p:nvSpPr>
          <p:spPr>
            <a:xfrm>
              <a:off x="5293360" y="3672852"/>
              <a:ext cx="261620" cy="7620"/>
            </a:xfrm>
            <a:custGeom>
              <a:avLst/>
              <a:gdLst/>
              <a:ahLst/>
              <a:cxnLst/>
              <a:rect l="l" t="t" r="r" b="b"/>
              <a:pathLst>
                <a:path w="261620" h="7620">
                  <a:moveTo>
                    <a:pt x="259080" y="6350"/>
                  </a:moveTo>
                  <a:lnTo>
                    <a:pt x="2540" y="6350"/>
                  </a:lnTo>
                  <a:lnTo>
                    <a:pt x="2540" y="7607"/>
                  </a:lnTo>
                  <a:lnTo>
                    <a:pt x="259080" y="7607"/>
                  </a:lnTo>
                  <a:lnTo>
                    <a:pt x="259080" y="6350"/>
                  </a:lnTo>
                  <a:close/>
                </a:path>
                <a:path w="261620" h="7620">
                  <a:moveTo>
                    <a:pt x="261620" y="0"/>
                  </a:moveTo>
                  <a:lnTo>
                    <a:pt x="0" y="0"/>
                  </a:lnTo>
                  <a:lnTo>
                    <a:pt x="0" y="2527"/>
                  </a:lnTo>
                  <a:lnTo>
                    <a:pt x="1270" y="2527"/>
                  </a:lnTo>
                  <a:lnTo>
                    <a:pt x="1270" y="5067"/>
                  </a:lnTo>
                  <a:lnTo>
                    <a:pt x="1270" y="6337"/>
                  </a:lnTo>
                  <a:lnTo>
                    <a:pt x="259080" y="6337"/>
                  </a:lnTo>
                  <a:lnTo>
                    <a:pt x="259080" y="5067"/>
                  </a:lnTo>
                  <a:lnTo>
                    <a:pt x="260337" y="5067"/>
                  </a:lnTo>
                  <a:lnTo>
                    <a:pt x="260337" y="2527"/>
                  </a:lnTo>
                  <a:lnTo>
                    <a:pt x="261620" y="2527"/>
                  </a:lnTo>
                  <a:lnTo>
                    <a:pt x="261620" y="0"/>
                  </a:lnTo>
                  <a:close/>
                </a:path>
              </a:pathLst>
            </a:custGeom>
            <a:solidFill>
              <a:srgbClr val="00496D"/>
            </a:solidFill>
          </p:spPr>
          <p:txBody>
            <a:bodyPr wrap="square" lIns="0" tIns="0" rIns="0" bIns="0" rtlCol="0"/>
            <a:lstStyle/>
            <a:p>
              <a:endParaRPr/>
            </a:p>
          </p:txBody>
        </p:sp>
        <p:sp>
          <p:nvSpPr>
            <p:cNvPr id="334" name="object 334"/>
            <p:cNvSpPr/>
            <p:nvPr/>
          </p:nvSpPr>
          <p:spPr>
            <a:xfrm>
              <a:off x="5295900" y="3680459"/>
              <a:ext cx="255270" cy="5080"/>
            </a:xfrm>
            <a:custGeom>
              <a:avLst/>
              <a:gdLst/>
              <a:ahLst/>
              <a:cxnLst/>
              <a:rect l="l" t="t" r="r" b="b"/>
              <a:pathLst>
                <a:path w="255270" h="5079">
                  <a:moveTo>
                    <a:pt x="255270" y="0"/>
                  </a:moveTo>
                  <a:lnTo>
                    <a:pt x="0" y="0"/>
                  </a:lnTo>
                  <a:lnTo>
                    <a:pt x="0" y="2540"/>
                  </a:lnTo>
                  <a:lnTo>
                    <a:pt x="1270" y="2540"/>
                  </a:lnTo>
                  <a:lnTo>
                    <a:pt x="1270" y="5080"/>
                  </a:lnTo>
                  <a:lnTo>
                    <a:pt x="254000" y="5080"/>
                  </a:lnTo>
                  <a:lnTo>
                    <a:pt x="254000" y="2540"/>
                  </a:lnTo>
                  <a:lnTo>
                    <a:pt x="255270" y="2540"/>
                  </a:lnTo>
                  <a:lnTo>
                    <a:pt x="255270" y="0"/>
                  </a:lnTo>
                  <a:close/>
                </a:path>
              </a:pathLst>
            </a:custGeom>
            <a:solidFill>
              <a:srgbClr val="00476D"/>
            </a:solidFill>
          </p:spPr>
          <p:txBody>
            <a:bodyPr wrap="square" lIns="0" tIns="0" rIns="0" bIns="0" rtlCol="0"/>
            <a:lstStyle/>
            <a:p>
              <a:endParaRPr/>
            </a:p>
          </p:txBody>
        </p:sp>
        <p:sp>
          <p:nvSpPr>
            <p:cNvPr id="335" name="object 335"/>
            <p:cNvSpPr/>
            <p:nvPr/>
          </p:nvSpPr>
          <p:spPr>
            <a:xfrm>
              <a:off x="5298439" y="3685540"/>
              <a:ext cx="250189" cy="67309"/>
            </a:xfrm>
            <a:prstGeom prst="rect">
              <a:avLst/>
            </a:prstGeom>
            <a:blipFill>
              <a:blip r:embed="rId18" cstate="print"/>
              <a:stretch>
                <a:fillRect/>
              </a:stretch>
            </a:blipFill>
          </p:spPr>
          <p:txBody>
            <a:bodyPr wrap="square" lIns="0" tIns="0" rIns="0" bIns="0" rtlCol="0"/>
            <a:lstStyle/>
            <a:p>
              <a:endParaRPr/>
            </a:p>
          </p:txBody>
        </p:sp>
        <p:sp>
          <p:nvSpPr>
            <p:cNvPr id="336" name="object 336"/>
            <p:cNvSpPr/>
            <p:nvPr/>
          </p:nvSpPr>
          <p:spPr>
            <a:xfrm>
              <a:off x="5612129" y="3220720"/>
              <a:ext cx="293370" cy="439419"/>
            </a:xfrm>
            <a:prstGeom prst="rect">
              <a:avLst/>
            </a:prstGeom>
            <a:blipFill>
              <a:blip r:embed="rId19" cstate="print"/>
              <a:stretch>
                <a:fillRect/>
              </a:stretch>
            </a:blipFill>
          </p:spPr>
          <p:txBody>
            <a:bodyPr wrap="square" lIns="0" tIns="0" rIns="0" bIns="0" rtlCol="0"/>
            <a:lstStyle/>
            <a:p>
              <a:endParaRPr/>
            </a:p>
          </p:txBody>
        </p:sp>
        <p:sp>
          <p:nvSpPr>
            <p:cNvPr id="337" name="object 337"/>
            <p:cNvSpPr/>
            <p:nvPr/>
          </p:nvSpPr>
          <p:spPr>
            <a:xfrm>
              <a:off x="5613400" y="3660139"/>
              <a:ext cx="292100" cy="7620"/>
            </a:xfrm>
            <a:custGeom>
              <a:avLst/>
              <a:gdLst/>
              <a:ahLst/>
              <a:cxnLst/>
              <a:rect l="l" t="t" r="r" b="b"/>
              <a:pathLst>
                <a:path w="292100" h="7620">
                  <a:moveTo>
                    <a:pt x="292100" y="12"/>
                  </a:moveTo>
                  <a:lnTo>
                    <a:pt x="148590" y="12"/>
                  </a:lnTo>
                  <a:lnTo>
                    <a:pt x="148590" y="1270"/>
                  </a:lnTo>
                  <a:lnTo>
                    <a:pt x="142240" y="1270"/>
                  </a:lnTo>
                  <a:lnTo>
                    <a:pt x="142240" y="0"/>
                  </a:lnTo>
                  <a:lnTo>
                    <a:pt x="0" y="0"/>
                  </a:lnTo>
                  <a:lnTo>
                    <a:pt x="0" y="1270"/>
                  </a:lnTo>
                  <a:lnTo>
                    <a:pt x="0" y="6350"/>
                  </a:lnTo>
                  <a:lnTo>
                    <a:pt x="1270" y="6350"/>
                  </a:lnTo>
                  <a:lnTo>
                    <a:pt x="1270" y="7620"/>
                  </a:lnTo>
                  <a:lnTo>
                    <a:pt x="292100" y="7620"/>
                  </a:lnTo>
                  <a:lnTo>
                    <a:pt x="292100" y="6350"/>
                  </a:lnTo>
                  <a:lnTo>
                    <a:pt x="292100" y="1270"/>
                  </a:lnTo>
                  <a:lnTo>
                    <a:pt x="292100" y="12"/>
                  </a:lnTo>
                  <a:close/>
                </a:path>
              </a:pathLst>
            </a:custGeom>
            <a:solidFill>
              <a:srgbClr val="004D6F"/>
            </a:solidFill>
          </p:spPr>
          <p:txBody>
            <a:bodyPr wrap="square" lIns="0" tIns="0" rIns="0" bIns="0" rtlCol="0"/>
            <a:lstStyle/>
            <a:p>
              <a:endParaRPr/>
            </a:p>
          </p:txBody>
        </p:sp>
        <p:sp>
          <p:nvSpPr>
            <p:cNvPr id="338" name="object 338"/>
            <p:cNvSpPr/>
            <p:nvPr/>
          </p:nvSpPr>
          <p:spPr>
            <a:xfrm>
              <a:off x="5614669" y="3667759"/>
              <a:ext cx="290830" cy="7620"/>
            </a:xfrm>
            <a:custGeom>
              <a:avLst/>
              <a:gdLst/>
              <a:ahLst/>
              <a:cxnLst/>
              <a:rect l="l" t="t" r="r" b="b"/>
              <a:pathLst>
                <a:path w="290829" h="7620">
                  <a:moveTo>
                    <a:pt x="0" y="7619"/>
                  </a:moveTo>
                  <a:lnTo>
                    <a:pt x="0" y="0"/>
                  </a:lnTo>
                  <a:lnTo>
                    <a:pt x="290829" y="0"/>
                  </a:lnTo>
                  <a:lnTo>
                    <a:pt x="290829" y="7619"/>
                  </a:lnTo>
                  <a:lnTo>
                    <a:pt x="0" y="7619"/>
                  </a:lnTo>
                  <a:close/>
                </a:path>
              </a:pathLst>
            </a:custGeom>
            <a:solidFill>
              <a:srgbClr val="004B6E"/>
            </a:solidFill>
          </p:spPr>
          <p:txBody>
            <a:bodyPr wrap="square" lIns="0" tIns="0" rIns="0" bIns="0" rtlCol="0"/>
            <a:lstStyle/>
            <a:p>
              <a:endParaRPr/>
            </a:p>
          </p:txBody>
        </p:sp>
        <p:sp>
          <p:nvSpPr>
            <p:cNvPr id="339" name="object 339"/>
            <p:cNvSpPr/>
            <p:nvPr/>
          </p:nvSpPr>
          <p:spPr>
            <a:xfrm>
              <a:off x="5614670" y="3675379"/>
              <a:ext cx="290830" cy="6350"/>
            </a:xfrm>
            <a:custGeom>
              <a:avLst/>
              <a:gdLst/>
              <a:ahLst/>
              <a:cxnLst/>
              <a:rect l="l" t="t" r="r" b="b"/>
              <a:pathLst>
                <a:path w="290829" h="6350">
                  <a:moveTo>
                    <a:pt x="290830" y="0"/>
                  </a:moveTo>
                  <a:lnTo>
                    <a:pt x="0" y="0"/>
                  </a:lnTo>
                  <a:lnTo>
                    <a:pt x="0" y="2540"/>
                  </a:lnTo>
                  <a:lnTo>
                    <a:pt x="1270" y="2540"/>
                  </a:lnTo>
                  <a:lnTo>
                    <a:pt x="1270" y="6350"/>
                  </a:lnTo>
                  <a:lnTo>
                    <a:pt x="290830" y="6350"/>
                  </a:lnTo>
                  <a:lnTo>
                    <a:pt x="290830" y="2540"/>
                  </a:lnTo>
                  <a:lnTo>
                    <a:pt x="290830" y="0"/>
                  </a:lnTo>
                  <a:close/>
                </a:path>
              </a:pathLst>
            </a:custGeom>
            <a:solidFill>
              <a:srgbClr val="00496D"/>
            </a:solidFill>
          </p:spPr>
          <p:txBody>
            <a:bodyPr wrap="square" lIns="0" tIns="0" rIns="0" bIns="0" rtlCol="0"/>
            <a:lstStyle/>
            <a:p>
              <a:endParaRPr/>
            </a:p>
          </p:txBody>
        </p:sp>
        <p:sp>
          <p:nvSpPr>
            <p:cNvPr id="340" name="object 340"/>
            <p:cNvSpPr/>
            <p:nvPr/>
          </p:nvSpPr>
          <p:spPr>
            <a:xfrm>
              <a:off x="5615940" y="3681729"/>
              <a:ext cx="289560" cy="7620"/>
            </a:xfrm>
            <a:custGeom>
              <a:avLst/>
              <a:gdLst/>
              <a:ahLst/>
              <a:cxnLst/>
              <a:rect l="l" t="t" r="r" b="b"/>
              <a:pathLst>
                <a:path w="289560" h="7620">
                  <a:moveTo>
                    <a:pt x="289560" y="0"/>
                  </a:moveTo>
                  <a:lnTo>
                    <a:pt x="0" y="0"/>
                  </a:lnTo>
                  <a:lnTo>
                    <a:pt x="0" y="1270"/>
                  </a:lnTo>
                  <a:lnTo>
                    <a:pt x="1270" y="1270"/>
                  </a:lnTo>
                  <a:lnTo>
                    <a:pt x="1270" y="6350"/>
                  </a:lnTo>
                  <a:lnTo>
                    <a:pt x="2540" y="6350"/>
                  </a:lnTo>
                  <a:lnTo>
                    <a:pt x="2540" y="7620"/>
                  </a:lnTo>
                  <a:lnTo>
                    <a:pt x="289560" y="7620"/>
                  </a:lnTo>
                  <a:lnTo>
                    <a:pt x="289560" y="6350"/>
                  </a:lnTo>
                  <a:lnTo>
                    <a:pt x="289560" y="1270"/>
                  </a:lnTo>
                  <a:lnTo>
                    <a:pt x="289560" y="0"/>
                  </a:lnTo>
                  <a:close/>
                </a:path>
              </a:pathLst>
            </a:custGeom>
            <a:solidFill>
              <a:srgbClr val="00476D"/>
            </a:solidFill>
          </p:spPr>
          <p:txBody>
            <a:bodyPr wrap="square" lIns="0" tIns="0" rIns="0" bIns="0" rtlCol="0"/>
            <a:lstStyle/>
            <a:p>
              <a:endParaRPr/>
            </a:p>
          </p:txBody>
        </p:sp>
        <p:sp>
          <p:nvSpPr>
            <p:cNvPr id="341" name="object 341"/>
            <p:cNvSpPr/>
            <p:nvPr/>
          </p:nvSpPr>
          <p:spPr>
            <a:xfrm>
              <a:off x="5618480" y="3689349"/>
              <a:ext cx="287020" cy="6350"/>
            </a:xfrm>
            <a:custGeom>
              <a:avLst/>
              <a:gdLst/>
              <a:ahLst/>
              <a:cxnLst/>
              <a:rect l="l" t="t" r="r" b="b"/>
              <a:pathLst>
                <a:path w="287020" h="6350">
                  <a:moveTo>
                    <a:pt x="287020" y="0"/>
                  </a:moveTo>
                  <a:lnTo>
                    <a:pt x="0" y="0"/>
                  </a:lnTo>
                  <a:lnTo>
                    <a:pt x="0" y="1270"/>
                  </a:lnTo>
                  <a:lnTo>
                    <a:pt x="1270" y="1270"/>
                  </a:lnTo>
                  <a:lnTo>
                    <a:pt x="1270" y="5080"/>
                  </a:lnTo>
                  <a:lnTo>
                    <a:pt x="2540" y="5080"/>
                  </a:lnTo>
                  <a:lnTo>
                    <a:pt x="2540" y="6350"/>
                  </a:lnTo>
                  <a:lnTo>
                    <a:pt x="287020" y="6350"/>
                  </a:lnTo>
                  <a:lnTo>
                    <a:pt x="287020" y="5080"/>
                  </a:lnTo>
                  <a:lnTo>
                    <a:pt x="287020" y="1270"/>
                  </a:lnTo>
                  <a:lnTo>
                    <a:pt x="287020" y="0"/>
                  </a:lnTo>
                  <a:close/>
                </a:path>
              </a:pathLst>
            </a:custGeom>
            <a:solidFill>
              <a:srgbClr val="00456C"/>
            </a:solidFill>
          </p:spPr>
          <p:txBody>
            <a:bodyPr wrap="square" lIns="0" tIns="0" rIns="0" bIns="0" rtlCol="0"/>
            <a:lstStyle/>
            <a:p>
              <a:endParaRPr/>
            </a:p>
          </p:txBody>
        </p:sp>
        <p:sp>
          <p:nvSpPr>
            <p:cNvPr id="342" name="object 342"/>
            <p:cNvSpPr/>
            <p:nvPr/>
          </p:nvSpPr>
          <p:spPr>
            <a:xfrm>
              <a:off x="5621020" y="3695699"/>
              <a:ext cx="284480" cy="7620"/>
            </a:xfrm>
            <a:custGeom>
              <a:avLst/>
              <a:gdLst/>
              <a:ahLst/>
              <a:cxnLst/>
              <a:rect l="l" t="t" r="r" b="b"/>
              <a:pathLst>
                <a:path w="284479" h="7620">
                  <a:moveTo>
                    <a:pt x="284480" y="0"/>
                  </a:moveTo>
                  <a:lnTo>
                    <a:pt x="0" y="0"/>
                  </a:lnTo>
                  <a:lnTo>
                    <a:pt x="0" y="3810"/>
                  </a:lnTo>
                  <a:lnTo>
                    <a:pt x="1270" y="3810"/>
                  </a:lnTo>
                  <a:lnTo>
                    <a:pt x="1270" y="7620"/>
                  </a:lnTo>
                  <a:lnTo>
                    <a:pt x="284480" y="7620"/>
                  </a:lnTo>
                  <a:lnTo>
                    <a:pt x="284480" y="3810"/>
                  </a:lnTo>
                  <a:lnTo>
                    <a:pt x="284480" y="0"/>
                  </a:lnTo>
                  <a:close/>
                </a:path>
              </a:pathLst>
            </a:custGeom>
            <a:solidFill>
              <a:srgbClr val="00436B"/>
            </a:solidFill>
          </p:spPr>
          <p:txBody>
            <a:bodyPr wrap="square" lIns="0" tIns="0" rIns="0" bIns="0" rtlCol="0"/>
            <a:lstStyle/>
            <a:p>
              <a:endParaRPr/>
            </a:p>
          </p:txBody>
        </p:sp>
        <p:sp>
          <p:nvSpPr>
            <p:cNvPr id="343" name="object 343"/>
            <p:cNvSpPr/>
            <p:nvPr/>
          </p:nvSpPr>
          <p:spPr>
            <a:xfrm>
              <a:off x="5623560" y="3703319"/>
              <a:ext cx="281940" cy="7620"/>
            </a:xfrm>
            <a:custGeom>
              <a:avLst/>
              <a:gdLst/>
              <a:ahLst/>
              <a:cxnLst/>
              <a:rect l="l" t="t" r="r" b="b"/>
              <a:pathLst>
                <a:path w="281939" h="7620">
                  <a:moveTo>
                    <a:pt x="281940" y="1282"/>
                  </a:moveTo>
                  <a:lnTo>
                    <a:pt x="153670" y="1282"/>
                  </a:lnTo>
                  <a:lnTo>
                    <a:pt x="153670" y="7620"/>
                  </a:lnTo>
                  <a:lnTo>
                    <a:pt x="281940" y="7620"/>
                  </a:lnTo>
                  <a:lnTo>
                    <a:pt x="281940" y="1282"/>
                  </a:lnTo>
                  <a:close/>
                </a:path>
                <a:path w="281939" h="7620">
                  <a:moveTo>
                    <a:pt x="281940" y="0"/>
                  </a:moveTo>
                  <a:lnTo>
                    <a:pt x="0" y="0"/>
                  </a:lnTo>
                  <a:lnTo>
                    <a:pt x="0" y="1270"/>
                  </a:lnTo>
                  <a:lnTo>
                    <a:pt x="0" y="2540"/>
                  </a:lnTo>
                  <a:lnTo>
                    <a:pt x="1270" y="2540"/>
                  </a:lnTo>
                  <a:lnTo>
                    <a:pt x="1270" y="3810"/>
                  </a:lnTo>
                  <a:lnTo>
                    <a:pt x="1270" y="5080"/>
                  </a:lnTo>
                  <a:lnTo>
                    <a:pt x="2540" y="5080"/>
                  </a:lnTo>
                  <a:lnTo>
                    <a:pt x="2540" y="6350"/>
                  </a:lnTo>
                  <a:lnTo>
                    <a:pt x="2540" y="7620"/>
                  </a:lnTo>
                  <a:lnTo>
                    <a:pt x="149860" y="7620"/>
                  </a:lnTo>
                  <a:lnTo>
                    <a:pt x="149860" y="6350"/>
                  </a:lnTo>
                  <a:lnTo>
                    <a:pt x="151130" y="6350"/>
                  </a:lnTo>
                  <a:lnTo>
                    <a:pt x="151130" y="5080"/>
                  </a:lnTo>
                  <a:lnTo>
                    <a:pt x="151130" y="3810"/>
                  </a:lnTo>
                  <a:lnTo>
                    <a:pt x="152387" y="3810"/>
                  </a:lnTo>
                  <a:lnTo>
                    <a:pt x="152387" y="2540"/>
                  </a:lnTo>
                  <a:lnTo>
                    <a:pt x="152400" y="1270"/>
                  </a:lnTo>
                  <a:lnTo>
                    <a:pt x="281940" y="1270"/>
                  </a:lnTo>
                  <a:lnTo>
                    <a:pt x="281940" y="0"/>
                  </a:lnTo>
                  <a:close/>
                </a:path>
              </a:pathLst>
            </a:custGeom>
            <a:solidFill>
              <a:srgbClr val="00416B"/>
            </a:solidFill>
          </p:spPr>
          <p:txBody>
            <a:bodyPr wrap="square" lIns="0" tIns="0" rIns="0" bIns="0" rtlCol="0"/>
            <a:lstStyle/>
            <a:p>
              <a:endParaRPr/>
            </a:p>
          </p:txBody>
        </p:sp>
        <p:sp>
          <p:nvSpPr>
            <p:cNvPr id="344" name="object 344"/>
            <p:cNvSpPr/>
            <p:nvPr/>
          </p:nvSpPr>
          <p:spPr>
            <a:xfrm>
              <a:off x="5627370" y="3710939"/>
              <a:ext cx="278130" cy="6350"/>
            </a:xfrm>
            <a:custGeom>
              <a:avLst/>
              <a:gdLst/>
              <a:ahLst/>
              <a:cxnLst/>
              <a:rect l="l" t="t" r="r" b="b"/>
              <a:pathLst>
                <a:path w="278129" h="6350">
                  <a:moveTo>
                    <a:pt x="146050" y="0"/>
                  </a:moveTo>
                  <a:lnTo>
                    <a:pt x="0" y="0"/>
                  </a:lnTo>
                  <a:lnTo>
                    <a:pt x="0" y="1270"/>
                  </a:lnTo>
                  <a:lnTo>
                    <a:pt x="0" y="2540"/>
                  </a:lnTo>
                  <a:lnTo>
                    <a:pt x="1270" y="2540"/>
                  </a:lnTo>
                  <a:lnTo>
                    <a:pt x="1270" y="3810"/>
                  </a:lnTo>
                  <a:lnTo>
                    <a:pt x="1270" y="5080"/>
                  </a:lnTo>
                  <a:lnTo>
                    <a:pt x="2540" y="5080"/>
                  </a:lnTo>
                  <a:lnTo>
                    <a:pt x="2540" y="6350"/>
                  </a:lnTo>
                  <a:lnTo>
                    <a:pt x="142240" y="6350"/>
                  </a:lnTo>
                  <a:lnTo>
                    <a:pt x="142240" y="5080"/>
                  </a:lnTo>
                  <a:lnTo>
                    <a:pt x="142240" y="3810"/>
                  </a:lnTo>
                  <a:lnTo>
                    <a:pt x="143510" y="3810"/>
                  </a:lnTo>
                  <a:lnTo>
                    <a:pt x="143510" y="2540"/>
                  </a:lnTo>
                  <a:lnTo>
                    <a:pt x="144780" y="2540"/>
                  </a:lnTo>
                  <a:lnTo>
                    <a:pt x="144780" y="1270"/>
                  </a:lnTo>
                  <a:lnTo>
                    <a:pt x="146050" y="1270"/>
                  </a:lnTo>
                  <a:lnTo>
                    <a:pt x="146050" y="0"/>
                  </a:lnTo>
                  <a:close/>
                </a:path>
                <a:path w="278129" h="6350">
                  <a:moveTo>
                    <a:pt x="278130" y="12"/>
                  </a:moveTo>
                  <a:lnTo>
                    <a:pt x="149860" y="12"/>
                  </a:lnTo>
                  <a:lnTo>
                    <a:pt x="149860" y="6350"/>
                  </a:lnTo>
                  <a:lnTo>
                    <a:pt x="278130" y="6350"/>
                  </a:lnTo>
                  <a:lnTo>
                    <a:pt x="278130" y="12"/>
                  </a:lnTo>
                  <a:close/>
                </a:path>
              </a:pathLst>
            </a:custGeom>
            <a:solidFill>
              <a:srgbClr val="003F6A"/>
            </a:solidFill>
          </p:spPr>
          <p:txBody>
            <a:bodyPr wrap="square" lIns="0" tIns="0" rIns="0" bIns="0" rtlCol="0"/>
            <a:lstStyle/>
            <a:p>
              <a:endParaRPr/>
            </a:p>
          </p:txBody>
        </p:sp>
        <p:sp>
          <p:nvSpPr>
            <p:cNvPr id="345" name="object 345"/>
            <p:cNvSpPr/>
            <p:nvPr/>
          </p:nvSpPr>
          <p:spPr>
            <a:xfrm>
              <a:off x="5629910" y="3717289"/>
              <a:ext cx="275590" cy="7620"/>
            </a:xfrm>
            <a:custGeom>
              <a:avLst/>
              <a:gdLst/>
              <a:ahLst/>
              <a:cxnLst/>
              <a:rect l="l" t="t" r="r" b="b"/>
              <a:pathLst>
                <a:path w="275589" h="7620">
                  <a:moveTo>
                    <a:pt x="133350" y="6362"/>
                  </a:moveTo>
                  <a:lnTo>
                    <a:pt x="5080" y="6362"/>
                  </a:lnTo>
                  <a:lnTo>
                    <a:pt x="5080" y="7620"/>
                  </a:lnTo>
                  <a:lnTo>
                    <a:pt x="133350" y="7620"/>
                  </a:lnTo>
                  <a:lnTo>
                    <a:pt x="133350" y="6362"/>
                  </a:lnTo>
                  <a:close/>
                </a:path>
                <a:path w="275589" h="7620">
                  <a:moveTo>
                    <a:pt x="138430" y="12"/>
                  </a:moveTo>
                  <a:lnTo>
                    <a:pt x="0" y="12"/>
                  </a:lnTo>
                  <a:lnTo>
                    <a:pt x="0" y="1270"/>
                  </a:lnTo>
                  <a:lnTo>
                    <a:pt x="1270" y="1270"/>
                  </a:lnTo>
                  <a:lnTo>
                    <a:pt x="1270" y="2540"/>
                  </a:lnTo>
                  <a:lnTo>
                    <a:pt x="1270" y="3810"/>
                  </a:lnTo>
                  <a:lnTo>
                    <a:pt x="2540" y="3810"/>
                  </a:lnTo>
                  <a:lnTo>
                    <a:pt x="2540" y="5080"/>
                  </a:lnTo>
                  <a:lnTo>
                    <a:pt x="3810" y="5080"/>
                  </a:lnTo>
                  <a:lnTo>
                    <a:pt x="3810" y="6350"/>
                  </a:lnTo>
                  <a:lnTo>
                    <a:pt x="134620" y="6350"/>
                  </a:lnTo>
                  <a:lnTo>
                    <a:pt x="134620" y="5080"/>
                  </a:lnTo>
                  <a:lnTo>
                    <a:pt x="135890" y="5080"/>
                  </a:lnTo>
                  <a:lnTo>
                    <a:pt x="135890" y="3810"/>
                  </a:lnTo>
                  <a:lnTo>
                    <a:pt x="135890" y="2540"/>
                  </a:lnTo>
                  <a:lnTo>
                    <a:pt x="137147" y="2540"/>
                  </a:lnTo>
                  <a:lnTo>
                    <a:pt x="137147" y="1270"/>
                  </a:lnTo>
                  <a:lnTo>
                    <a:pt x="138430" y="1270"/>
                  </a:lnTo>
                  <a:lnTo>
                    <a:pt x="138430" y="12"/>
                  </a:lnTo>
                  <a:close/>
                </a:path>
                <a:path w="275589" h="7620">
                  <a:moveTo>
                    <a:pt x="275590" y="6362"/>
                  </a:moveTo>
                  <a:lnTo>
                    <a:pt x="146050" y="6362"/>
                  </a:lnTo>
                  <a:lnTo>
                    <a:pt x="146050" y="7620"/>
                  </a:lnTo>
                  <a:lnTo>
                    <a:pt x="275590" y="7620"/>
                  </a:lnTo>
                  <a:lnTo>
                    <a:pt x="275590" y="6362"/>
                  </a:lnTo>
                  <a:close/>
                </a:path>
                <a:path w="275589" h="7620">
                  <a:moveTo>
                    <a:pt x="275590" y="0"/>
                  </a:moveTo>
                  <a:lnTo>
                    <a:pt x="147320" y="0"/>
                  </a:lnTo>
                  <a:lnTo>
                    <a:pt x="147320" y="5080"/>
                  </a:lnTo>
                  <a:lnTo>
                    <a:pt x="146050" y="5080"/>
                  </a:lnTo>
                  <a:lnTo>
                    <a:pt x="146050" y="6350"/>
                  </a:lnTo>
                  <a:lnTo>
                    <a:pt x="275590" y="6350"/>
                  </a:lnTo>
                  <a:lnTo>
                    <a:pt x="275590" y="5080"/>
                  </a:lnTo>
                  <a:lnTo>
                    <a:pt x="275590" y="0"/>
                  </a:lnTo>
                  <a:close/>
                </a:path>
              </a:pathLst>
            </a:custGeom>
            <a:solidFill>
              <a:srgbClr val="003D69"/>
            </a:solidFill>
          </p:spPr>
          <p:txBody>
            <a:bodyPr wrap="square" lIns="0" tIns="0" rIns="0" bIns="0" rtlCol="0"/>
            <a:lstStyle/>
            <a:p>
              <a:endParaRPr/>
            </a:p>
          </p:txBody>
        </p:sp>
        <p:sp>
          <p:nvSpPr>
            <p:cNvPr id="346" name="object 346"/>
            <p:cNvSpPr/>
            <p:nvPr/>
          </p:nvSpPr>
          <p:spPr>
            <a:xfrm>
              <a:off x="5636260" y="3724909"/>
              <a:ext cx="269240" cy="6350"/>
            </a:xfrm>
            <a:custGeom>
              <a:avLst/>
              <a:gdLst/>
              <a:ahLst/>
              <a:cxnLst/>
              <a:rect l="l" t="t" r="r" b="b"/>
              <a:pathLst>
                <a:path w="269239" h="6350">
                  <a:moveTo>
                    <a:pt x="120650" y="5092"/>
                  </a:moveTo>
                  <a:lnTo>
                    <a:pt x="5080" y="5092"/>
                  </a:lnTo>
                  <a:lnTo>
                    <a:pt x="5080" y="6350"/>
                  </a:lnTo>
                  <a:lnTo>
                    <a:pt x="120650" y="6350"/>
                  </a:lnTo>
                  <a:lnTo>
                    <a:pt x="120650" y="5092"/>
                  </a:lnTo>
                  <a:close/>
                </a:path>
                <a:path w="269239" h="6350">
                  <a:moveTo>
                    <a:pt x="125730" y="0"/>
                  </a:moveTo>
                  <a:lnTo>
                    <a:pt x="0" y="0"/>
                  </a:lnTo>
                  <a:lnTo>
                    <a:pt x="0" y="1270"/>
                  </a:lnTo>
                  <a:lnTo>
                    <a:pt x="1270" y="1270"/>
                  </a:lnTo>
                  <a:lnTo>
                    <a:pt x="1270" y="2540"/>
                  </a:lnTo>
                  <a:lnTo>
                    <a:pt x="2540" y="2540"/>
                  </a:lnTo>
                  <a:lnTo>
                    <a:pt x="2540" y="3810"/>
                  </a:lnTo>
                  <a:lnTo>
                    <a:pt x="3810" y="3810"/>
                  </a:lnTo>
                  <a:lnTo>
                    <a:pt x="3810" y="5080"/>
                  </a:lnTo>
                  <a:lnTo>
                    <a:pt x="121920" y="5080"/>
                  </a:lnTo>
                  <a:lnTo>
                    <a:pt x="121920" y="3810"/>
                  </a:lnTo>
                  <a:lnTo>
                    <a:pt x="123190" y="3810"/>
                  </a:lnTo>
                  <a:lnTo>
                    <a:pt x="123190" y="2540"/>
                  </a:lnTo>
                  <a:lnTo>
                    <a:pt x="124447" y="2540"/>
                  </a:lnTo>
                  <a:lnTo>
                    <a:pt x="124447" y="1270"/>
                  </a:lnTo>
                  <a:lnTo>
                    <a:pt x="125730" y="1270"/>
                  </a:lnTo>
                  <a:lnTo>
                    <a:pt x="125730" y="0"/>
                  </a:lnTo>
                  <a:close/>
                </a:path>
                <a:path w="269239" h="6350">
                  <a:moveTo>
                    <a:pt x="269240" y="5092"/>
                  </a:moveTo>
                  <a:lnTo>
                    <a:pt x="139700" y="5092"/>
                  </a:lnTo>
                  <a:lnTo>
                    <a:pt x="139700" y="6350"/>
                  </a:lnTo>
                  <a:lnTo>
                    <a:pt x="269240" y="6350"/>
                  </a:lnTo>
                  <a:lnTo>
                    <a:pt x="269240" y="5092"/>
                  </a:lnTo>
                  <a:close/>
                </a:path>
                <a:path w="269239" h="6350">
                  <a:moveTo>
                    <a:pt x="269240" y="0"/>
                  </a:moveTo>
                  <a:lnTo>
                    <a:pt x="139700" y="0"/>
                  </a:lnTo>
                  <a:lnTo>
                    <a:pt x="139700" y="5080"/>
                  </a:lnTo>
                  <a:lnTo>
                    <a:pt x="269240" y="5080"/>
                  </a:lnTo>
                  <a:lnTo>
                    <a:pt x="269240" y="0"/>
                  </a:lnTo>
                  <a:close/>
                </a:path>
              </a:pathLst>
            </a:custGeom>
            <a:solidFill>
              <a:srgbClr val="003B69"/>
            </a:solidFill>
          </p:spPr>
          <p:txBody>
            <a:bodyPr wrap="square" lIns="0" tIns="0" rIns="0" bIns="0" rtlCol="0"/>
            <a:lstStyle/>
            <a:p>
              <a:endParaRPr/>
            </a:p>
          </p:txBody>
        </p:sp>
        <p:sp>
          <p:nvSpPr>
            <p:cNvPr id="347" name="object 347"/>
            <p:cNvSpPr/>
            <p:nvPr/>
          </p:nvSpPr>
          <p:spPr>
            <a:xfrm>
              <a:off x="5642610" y="3731259"/>
              <a:ext cx="262890" cy="7620"/>
            </a:xfrm>
            <a:custGeom>
              <a:avLst/>
              <a:gdLst/>
              <a:ahLst/>
              <a:cxnLst/>
              <a:rect l="l" t="t" r="r" b="b"/>
              <a:pathLst>
                <a:path w="262889" h="7620">
                  <a:moveTo>
                    <a:pt x="106680" y="5092"/>
                  </a:moveTo>
                  <a:lnTo>
                    <a:pt x="6350" y="5092"/>
                  </a:lnTo>
                  <a:lnTo>
                    <a:pt x="6350" y="6350"/>
                  </a:lnTo>
                  <a:lnTo>
                    <a:pt x="7620" y="6350"/>
                  </a:lnTo>
                  <a:lnTo>
                    <a:pt x="7620" y="7620"/>
                  </a:lnTo>
                  <a:lnTo>
                    <a:pt x="105397" y="7620"/>
                  </a:lnTo>
                  <a:lnTo>
                    <a:pt x="105397" y="6350"/>
                  </a:lnTo>
                  <a:lnTo>
                    <a:pt x="106680" y="6350"/>
                  </a:lnTo>
                  <a:lnTo>
                    <a:pt x="106680" y="5092"/>
                  </a:lnTo>
                  <a:close/>
                </a:path>
                <a:path w="262889" h="7620">
                  <a:moveTo>
                    <a:pt x="113030" y="0"/>
                  </a:moveTo>
                  <a:lnTo>
                    <a:pt x="0" y="0"/>
                  </a:lnTo>
                  <a:lnTo>
                    <a:pt x="0" y="1270"/>
                  </a:lnTo>
                  <a:lnTo>
                    <a:pt x="1270" y="1270"/>
                  </a:lnTo>
                  <a:lnTo>
                    <a:pt x="1270" y="2540"/>
                  </a:lnTo>
                  <a:lnTo>
                    <a:pt x="3810" y="2540"/>
                  </a:lnTo>
                  <a:lnTo>
                    <a:pt x="3810" y="3810"/>
                  </a:lnTo>
                  <a:lnTo>
                    <a:pt x="5080" y="3810"/>
                  </a:lnTo>
                  <a:lnTo>
                    <a:pt x="5080" y="5080"/>
                  </a:lnTo>
                  <a:lnTo>
                    <a:pt x="107950" y="5080"/>
                  </a:lnTo>
                  <a:lnTo>
                    <a:pt x="107950" y="3810"/>
                  </a:lnTo>
                  <a:lnTo>
                    <a:pt x="110490" y="3810"/>
                  </a:lnTo>
                  <a:lnTo>
                    <a:pt x="110490" y="2540"/>
                  </a:lnTo>
                  <a:lnTo>
                    <a:pt x="111747" y="2540"/>
                  </a:lnTo>
                  <a:lnTo>
                    <a:pt x="111747" y="1270"/>
                  </a:lnTo>
                  <a:lnTo>
                    <a:pt x="113030" y="1270"/>
                  </a:lnTo>
                  <a:lnTo>
                    <a:pt x="113030" y="0"/>
                  </a:lnTo>
                  <a:close/>
                </a:path>
                <a:path w="262889" h="7620">
                  <a:moveTo>
                    <a:pt x="262890" y="5092"/>
                  </a:moveTo>
                  <a:lnTo>
                    <a:pt x="133350" y="5092"/>
                  </a:lnTo>
                  <a:lnTo>
                    <a:pt x="133350" y="7620"/>
                  </a:lnTo>
                  <a:lnTo>
                    <a:pt x="262890" y="7620"/>
                  </a:lnTo>
                  <a:lnTo>
                    <a:pt x="262890" y="5092"/>
                  </a:lnTo>
                  <a:close/>
                </a:path>
                <a:path w="262889" h="7620">
                  <a:moveTo>
                    <a:pt x="262890" y="0"/>
                  </a:moveTo>
                  <a:lnTo>
                    <a:pt x="133350" y="0"/>
                  </a:lnTo>
                  <a:lnTo>
                    <a:pt x="133350" y="5080"/>
                  </a:lnTo>
                  <a:lnTo>
                    <a:pt x="262890" y="5080"/>
                  </a:lnTo>
                  <a:lnTo>
                    <a:pt x="262890" y="0"/>
                  </a:lnTo>
                  <a:close/>
                </a:path>
              </a:pathLst>
            </a:custGeom>
            <a:solidFill>
              <a:srgbClr val="003968"/>
            </a:solidFill>
          </p:spPr>
          <p:txBody>
            <a:bodyPr wrap="square" lIns="0" tIns="0" rIns="0" bIns="0" rtlCol="0"/>
            <a:lstStyle/>
            <a:p>
              <a:endParaRPr/>
            </a:p>
          </p:txBody>
        </p:sp>
        <p:sp>
          <p:nvSpPr>
            <p:cNvPr id="348" name="object 348"/>
            <p:cNvSpPr/>
            <p:nvPr/>
          </p:nvSpPr>
          <p:spPr>
            <a:xfrm>
              <a:off x="5651500" y="3738879"/>
              <a:ext cx="254000" cy="7620"/>
            </a:xfrm>
            <a:custGeom>
              <a:avLst/>
              <a:gdLst/>
              <a:ahLst/>
              <a:cxnLst/>
              <a:rect l="l" t="t" r="r" b="b"/>
              <a:pathLst>
                <a:path w="254000" h="7620">
                  <a:moveTo>
                    <a:pt x="90170" y="3822"/>
                  </a:moveTo>
                  <a:lnTo>
                    <a:pt x="6350" y="3822"/>
                  </a:lnTo>
                  <a:lnTo>
                    <a:pt x="6350" y="5080"/>
                  </a:lnTo>
                  <a:lnTo>
                    <a:pt x="10160" y="5080"/>
                  </a:lnTo>
                  <a:lnTo>
                    <a:pt x="10160" y="6350"/>
                  </a:lnTo>
                  <a:lnTo>
                    <a:pt x="11430" y="6350"/>
                  </a:lnTo>
                  <a:lnTo>
                    <a:pt x="11430" y="7620"/>
                  </a:lnTo>
                  <a:lnTo>
                    <a:pt x="85090" y="7620"/>
                  </a:lnTo>
                  <a:lnTo>
                    <a:pt x="85090" y="6350"/>
                  </a:lnTo>
                  <a:lnTo>
                    <a:pt x="88900" y="6350"/>
                  </a:lnTo>
                  <a:lnTo>
                    <a:pt x="88900" y="5080"/>
                  </a:lnTo>
                  <a:lnTo>
                    <a:pt x="90170" y="5080"/>
                  </a:lnTo>
                  <a:lnTo>
                    <a:pt x="90170" y="3822"/>
                  </a:lnTo>
                  <a:close/>
                </a:path>
                <a:path w="254000" h="7620">
                  <a:moveTo>
                    <a:pt x="95250" y="0"/>
                  </a:moveTo>
                  <a:lnTo>
                    <a:pt x="0" y="0"/>
                  </a:lnTo>
                  <a:lnTo>
                    <a:pt x="0" y="1270"/>
                  </a:lnTo>
                  <a:lnTo>
                    <a:pt x="1270" y="1270"/>
                  </a:lnTo>
                  <a:lnTo>
                    <a:pt x="1270" y="2540"/>
                  </a:lnTo>
                  <a:lnTo>
                    <a:pt x="5080" y="2540"/>
                  </a:lnTo>
                  <a:lnTo>
                    <a:pt x="5080" y="3810"/>
                  </a:lnTo>
                  <a:lnTo>
                    <a:pt x="92697" y="3810"/>
                  </a:lnTo>
                  <a:lnTo>
                    <a:pt x="92697" y="2540"/>
                  </a:lnTo>
                  <a:lnTo>
                    <a:pt x="93980" y="2540"/>
                  </a:lnTo>
                  <a:lnTo>
                    <a:pt x="93980" y="1270"/>
                  </a:lnTo>
                  <a:lnTo>
                    <a:pt x="95250" y="1270"/>
                  </a:lnTo>
                  <a:lnTo>
                    <a:pt x="95250" y="0"/>
                  </a:lnTo>
                  <a:close/>
                </a:path>
                <a:path w="254000" h="7620">
                  <a:moveTo>
                    <a:pt x="254000" y="3822"/>
                  </a:moveTo>
                  <a:lnTo>
                    <a:pt x="124460" y="3822"/>
                  </a:lnTo>
                  <a:lnTo>
                    <a:pt x="124460" y="5080"/>
                  </a:lnTo>
                  <a:lnTo>
                    <a:pt x="254000" y="5080"/>
                  </a:lnTo>
                  <a:lnTo>
                    <a:pt x="254000" y="3822"/>
                  </a:lnTo>
                  <a:close/>
                </a:path>
                <a:path w="254000" h="7620">
                  <a:moveTo>
                    <a:pt x="254000" y="0"/>
                  </a:moveTo>
                  <a:lnTo>
                    <a:pt x="124460" y="0"/>
                  </a:lnTo>
                  <a:lnTo>
                    <a:pt x="124460" y="3810"/>
                  </a:lnTo>
                  <a:lnTo>
                    <a:pt x="254000" y="3810"/>
                  </a:lnTo>
                  <a:lnTo>
                    <a:pt x="254000" y="0"/>
                  </a:lnTo>
                  <a:close/>
                </a:path>
              </a:pathLst>
            </a:custGeom>
            <a:solidFill>
              <a:srgbClr val="003767"/>
            </a:solidFill>
          </p:spPr>
          <p:txBody>
            <a:bodyPr wrap="square" lIns="0" tIns="0" rIns="0" bIns="0" rtlCol="0"/>
            <a:lstStyle/>
            <a:p>
              <a:endParaRPr/>
            </a:p>
          </p:txBody>
        </p:sp>
        <p:sp>
          <p:nvSpPr>
            <p:cNvPr id="349" name="object 349"/>
            <p:cNvSpPr/>
            <p:nvPr/>
          </p:nvSpPr>
          <p:spPr>
            <a:xfrm>
              <a:off x="5666739" y="3746500"/>
              <a:ext cx="68580" cy="6350"/>
            </a:xfrm>
            <a:custGeom>
              <a:avLst/>
              <a:gdLst/>
              <a:ahLst/>
              <a:cxnLst/>
              <a:rect l="l" t="t" r="r" b="b"/>
              <a:pathLst>
                <a:path w="68579" h="6350">
                  <a:moveTo>
                    <a:pt x="64770" y="1269"/>
                  </a:moveTo>
                  <a:lnTo>
                    <a:pt x="1270" y="1269"/>
                  </a:lnTo>
                  <a:lnTo>
                    <a:pt x="1270" y="2539"/>
                  </a:lnTo>
                  <a:lnTo>
                    <a:pt x="64770" y="2539"/>
                  </a:lnTo>
                  <a:lnTo>
                    <a:pt x="64770" y="1269"/>
                  </a:lnTo>
                  <a:close/>
                </a:path>
                <a:path w="68579" h="6350">
                  <a:moveTo>
                    <a:pt x="68579" y="0"/>
                  </a:moveTo>
                  <a:lnTo>
                    <a:pt x="0" y="0"/>
                  </a:lnTo>
                  <a:lnTo>
                    <a:pt x="0" y="1269"/>
                  </a:lnTo>
                  <a:lnTo>
                    <a:pt x="68579" y="1269"/>
                  </a:lnTo>
                  <a:lnTo>
                    <a:pt x="68579" y="0"/>
                  </a:lnTo>
                  <a:close/>
                </a:path>
                <a:path w="68579" h="6350">
                  <a:moveTo>
                    <a:pt x="46990" y="5080"/>
                  </a:moveTo>
                  <a:lnTo>
                    <a:pt x="20320" y="5080"/>
                  </a:lnTo>
                  <a:lnTo>
                    <a:pt x="20320" y="6350"/>
                  </a:lnTo>
                  <a:lnTo>
                    <a:pt x="46990" y="6350"/>
                  </a:lnTo>
                  <a:lnTo>
                    <a:pt x="46990" y="5080"/>
                  </a:lnTo>
                  <a:close/>
                </a:path>
                <a:path w="68579" h="6350">
                  <a:moveTo>
                    <a:pt x="53340" y="3810"/>
                  </a:moveTo>
                  <a:lnTo>
                    <a:pt x="13970" y="3810"/>
                  </a:lnTo>
                  <a:lnTo>
                    <a:pt x="13970" y="5080"/>
                  </a:lnTo>
                  <a:lnTo>
                    <a:pt x="53340" y="5080"/>
                  </a:lnTo>
                  <a:lnTo>
                    <a:pt x="53340" y="3810"/>
                  </a:lnTo>
                  <a:close/>
                </a:path>
                <a:path w="68579" h="6350">
                  <a:moveTo>
                    <a:pt x="58420" y="2540"/>
                  </a:moveTo>
                  <a:lnTo>
                    <a:pt x="7620" y="2540"/>
                  </a:lnTo>
                  <a:lnTo>
                    <a:pt x="7620" y="3810"/>
                  </a:lnTo>
                  <a:lnTo>
                    <a:pt x="58420" y="3810"/>
                  </a:lnTo>
                  <a:lnTo>
                    <a:pt x="58420" y="2540"/>
                  </a:lnTo>
                  <a:close/>
                </a:path>
              </a:pathLst>
            </a:custGeom>
            <a:solidFill>
              <a:srgbClr val="003567"/>
            </a:solidFill>
          </p:spPr>
          <p:txBody>
            <a:bodyPr wrap="square" lIns="0" tIns="0" rIns="0" bIns="0" rtlCol="0"/>
            <a:lstStyle/>
            <a:p>
              <a:endParaRPr/>
            </a:p>
          </p:txBody>
        </p:sp>
        <p:sp>
          <p:nvSpPr>
            <p:cNvPr id="350" name="object 350"/>
            <p:cNvSpPr/>
            <p:nvPr/>
          </p:nvSpPr>
          <p:spPr>
            <a:xfrm>
              <a:off x="5687059" y="3752850"/>
              <a:ext cx="26670" cy="0"/>
            </a:xfrm>
            <a:custGeom>
              <a:avLst/>
              <a:gdLst/>
              <a:ahLst/>
              <a:cxnLst/>
              <a:rect l="l" t="t" r="r" b="b"/>
              <a:pathLst>
                <a:path w="26670">
                  <a:moveTo>
                    <a:pt x="6350" y="0"/>
                  </a:moveTo>
                  <a:lnTo>
                    <a:pt x="20320" y="0"/>
                  </a:lnTo>
                  <a:lnTo>
                    <a:pt x="6350" y="0"/>
                  </a:lnTo>
                  <a:close/>
                </a:path>
                <a:path w="26670">
                  <a:moveTo>
                    <a:pt x="0" y="0"/>
                  </a:moveTo>
                  <a:lnTo>
                    <a:pt x="26670" y="0"/>
                  </a:lnTo>
                  <a:lnTo>
                    <a:pt x="0" y="0"/>
                  </a:lnTo>
                  <a:close/>
                </a:path>
              </a:pathLst>
            </a:custGeom>
            <a:solidFill>
              <a:srgbClr val="003366"/>
            </a:solidFill>
          </p:spPr>
          <p:txBody>
            <a:bodyPr wrap="square" lIns="0" tIns="0" rIns="0" bIns="0" rtlCol="0"/>
            <a:lstStyle/>
            <a:p>
              <a:endParaRPr/>
            </a:p>
          </p:txBody>
        </p:sp>
      </p:grpSp>
      <p:grpSp>
        <p:nvGrpSpPr>
          <p:cNvPr id="351" name="object 351"/>
          <p:cNvGrpSpPr/>
          <p:nvPr/>
        </p:nvGrpSpPr>
        <p:grpSpPr>
          <a:xfrm>
            <a:off x="4191000" y="4419600"/>
            <a:ext cx="181610" cy="397510"/>
            <a:chOff x="4191000" y="4419600"/>
            <a:chExt cx="181610" cy="397510"/>
          </a:xfrm>
        </p:grpSpPr>
        <p:sp>
          <p:nvSpPr>
            <p:cNvPr id="352" name="object 352"/>
            <p:cNvSpPr/>
            <p:nvPr/>
          </p:nvSpPr>
          <p:spPr>
            <a:xfrm>
              <a:off x="4203700" y="4432300"/>
              <a:ext cx="168910" cy="384810"/>
            </a:xfrm>
            <a:prstGeom prst="rect">
              <a:avLst/>
            </a:prstGeom>
            <a:blipFill>
              <a:blip r:embed="rId20" cstate="print"/>
              <a:stretch>
                <a:fillRect/>
              </a:stretch>
            </a:blipFill>
          </p:spPr>
          <p:txBody>
            <a:bodyPr wrap="square" lIns="0" tIns="0" rIns="0" bIns="0" rtlCol="0"/>
            <a:lstStyle/>
            <a:p>
              <a:endParaRPr/>
            </a:p>
          </p:txBody>
        </p:sp>
        <p:sp>
          <p:nvSpPr>
            <p:cNvPr id="353" name="object 353"/>
            <p:cNvSpPr/>
            <p:nvPr/>
          </p:nvSpPr>
          <p:spPr>
            <a:xfrm>
              <a:off x="4191000" y="4419600"/>
              <a:ext cx="168910" cy="386080"/>
            </a:xfrm>
            <a:prstGeom prst="rect">
              <a:avLst/>
            </a:prstGeom>
            <a:blipFill>
              <a:blip r:embed="rId21" cstate="print"/>
              <a:stretch>
                <a:fillRect/>
              </a:stretch>
            </a:blipFill>
          </p:spPr>
          <p:txBody>
            <a:bodyPr wrap="square" lIns="0" tIns="0" rIns="0" bIns="0" rtlCol="0"/>
            <a:lstStyle/>
            <a:p>
              <a:endParaRPr/>
            </a:p>
          </p:txBody>
        </p:sp>
      </p:grpSp>
      <p:grpSp>
        <p:nvGrpSpPr>
          <p:cNvPr id="354" name="object 354"/>
          <p:cNvGrpSpPr/>
          <p:nvPr/>
        </p:nvGrpSpPr>
        <p:grpSpPr>
          <a:xfrm>
            <a:off x="4442459" y="4427220"/>
            <a:ext cx="201930" cy="389890"/>
            <a:chOff x="4442459" y="4427220"/>
            <a:chExt cx="201930" cy="389890"/>
          </a:xfrm>
        </p:grpSpPr>
        <p:sp>
          <p:nvSpPr>
            <p:cNvPr id="355" name="object 355"/>
            <p:cNvSpPr/>
            <p:nvPr/>
          </p:nvSpPr>
          <p:spPr>
            <a:xfrm>
              <a:off x="4455159" y="4439920"/>
              <a:ext cx="73660" cy="377189"/>
            </a:xfrm>
            <a:prstGeom prst="rect">
              <a:avLst/>
            </a:prstGeom>
            <a:blipFill>
              <a:blip r:embed="rId22" cstate="print"/>
              <a:stretch>
                <a:fillRect/>
              </a:stretch>
            </a:blipFill>
          </p:spPr>
          <p:txBody>
            <a:bodyPr wrap="square" lIns="0" tIns="0" rIns="0" bIns="0" rtlCol="0"/>
            <a:lstStyle/>
            <a:p>
              <a:endParaRPr/>
            </a:p>
          </p:txBody>
        </p:sp>
        <p:sp>
          <p:nvSpPr>
            <p:cNvPr id="356" name="object 356"/>
            <p:cNvSpPr/>
            <p:nvPr/>
          </p:nvSpPr>
          <p:spPr>
            <a:xfrm>
              <a:off x="4541519" y="4439920"/>
              <a:ext cx="102870" cy="377189"/>
            </a:xfrm>
            <a:prstGeom prst="rect">
              <a:avLst/>
            </a:prstGeom>
            <a:blipFill>
              <a:blip r:embed="rId23" cstate="print"/>
              <a:stretch>
                <a:fillRect/>
              </a:stretch>
            </a:blipFill>
          </p:spPr>
          <p:txBody>
            <a:bodyPr wrap="square" lIns="0" tIns="0" rIns="0" bIns="0" rtlCol="0"/>
            <a:lstStyle/>
            <a:p>
              <a:endParaRPr/>
            </a:p>
          </p:txBody>
        </p:sp>
        <p:sp>
          <p:nvSpPr>
            <p:cNvPr id="357" name="object 357"/>
            <p:cNvSpPr/>
            <p:nvPr/>
          </p:nvSpPr>
          <p:spPr>
            <a:xfrm>
              <a:off x="4442459" y="4427220"/>
              <a:ext cx="190500" cy="378460"/>
            </a:xfrm>
            <a:prstGeom prst="rect">
              <a:avLst/>
            </a:prstGeom>
            <a:blipFill>
              <a:blip r:embed="rId24" cstate="print"/>
              <a:stretch>
                <a:fillRect/>
              </a:stretch>
            </a:blipFill>
          </p:spPr>
          <p:txBody>
            <a:bodyPr wrap="square" lIns="0" tIns="0" rIns="0" bIns="0" rtlCol="0"/>
            <a:lstStyle/>
            <a:p>
              <a:endParaRPr/>
            </a:p>
          </p:txBody>
        </p:sp>
      </p:grpSp>
      <p:grpSp>
        <p:nvGrpSpPr>
          <p:cNvPr id="358" name="object 358"/>
          <p:cNvGrpSpPr/>
          <p:nvPr/>
        </p:nvGrpSpPr>
        <p:grpSpPr>
          <a:xfrm>
            <a:off x="4705350" y="4489450"/>
            <a:ext cx="537210" cy="370840"/>
            <a:chOff x="4705350" y="4489450"/>
            <a:chExt cx="537210" cy="370840"/>
          </a:xfrm>
        </p:grpSpPr>
        <p:sp>
          <p:nvSpPr>
            <p:cNvPr id="359" name="object 359"/>
            <p:cNvSpPr/>
            <p:nvPr/>
          </p:nvSpPr>
          <p:spPr>
            <a:xfrm>
              <a:off x="4718050" y="4502150"/>
              <a:ext cx="161289" cy="320039"/>
            </a:xfrm>
            <a:prstGeom prst="rect">
              <a:avLst/>
            </a:prstGeom>
            <a:blipFill>
              <a:blip r:embed="rId25" cstate="print"/>
              <a:stretch>
                <a:fillRect/>
              </a:stretch>
            </a:blipFill>
          </p:spPr>
          <p:txBody>
            <a:bodyPr wrap="square" lIns="0" tIns="0" rIns="0" bIns="0" rtlCol="0"/>
            <a:lstStyle/>
            <a:p>
              <a:endParaRPr/>
            </a:p>
          </p:txBody>
        </p:sp>
        <p:sp>
          <p:nvSpPr>
            <p:cNvPr id="360" name="object 360"/>
            <p:cNvSpPr/>
            <p:nvPr/>
          </p:nvSpPr>
          <p:spPr>
            <a:xfrm>
              <a:off x="4903470" y="4502150"/>
              <a:ext cx="165100" cy="314960"/>
            </a:xfrm>
            <a:prstGeom prst="rect">
              <a:avLst/>
            </a:prstGeom>
            <a:blipFill>
              <a:blip r:embed="rId26" cstate="print"/>
              <a:stretch>
                <a:fillRect/>
              </a:stretch>
            </a:blipFill>
          </p:spPr>
          <p:txBody>
            <a:bodyPr wrap="square" lIns="0" tIns="0" rIns="0" bIns="0" rtlCol="0"/>
            <a:lstStyle/>
            <a:p>
              <a:endParaRPr/>
            </a:p>
          </p:txBody>
        </p:sp>
        <p:sp>
          <p:nvSpPr>
            <p:cNvPr id="361" name="object 361"/>
            <p:cNvSpPr/>
            <p:nvPr/>
          </p:nvSpPr>
          <p:spPr>
            <a:xfrm>
              <a:off x="5077459" y="4507229"/>
              <a:ext cx="165100" cy="353060"/>
            </a:xfrm>
            <a:prstGeom prst="rect">
              <a:avLst/>
            </a:prstGeom>
            <a:blipFill>
              <a:blip r:embed="rId27" cstate="print"/>
              <a:stretch>
                <a:fillRect/>
              </a:stretch>
            </a:blipFill>
          </p:spPr>
          <p:txBody>
            <a:bodyPr wrap="square" lIns="0" tIns="0" rIns="0" bIns="0" rtlCol="0"/>
            <a:lstStyle/>
            <a:p>
              <a:endParaRPr/>
            </a:p>
          </p:txBody>
        </p:sp>
        <p:sp>
          <p:nvSpPr>
            <p:cNvPr id="362" name="object 362"/>
            <p:cNvSpPr/>
            <p:nvPr/>
          </p:nvSpPr>
          <p:spPr>
            <a:xfrm>
              <a:off x="4705350" y="4489450"/>
              <a:ext cx="161290" cy="321310"/>
            </a:xfrm>
            <a:prstGeom prst="rect">
              <a:avLst/>
            </a:prstGeom>
            <a:blipFill>
              <a:blip r:embed="rId28" cstate="print"/>
              <a:stretch>
                <a:fillRect/>
              </a:stretch>
            </a:blipFill>
          </p:spPr>
          <p:txBody>
            <a:bodyPr wrap="square" lIns="0" tIns="0" rIns="0" bIns="0" rtlCol="0"/>
            <a:lstStyle/>
            <a:p>
              <a:endParaRPr/>
            </a:p>
          </p:txBody>
        </p:sp>
        <p:sp>
          <p:nvSpPr>
            <p:cNvPr id="363" name="object 363"/>
            <p:cNvSpPr/>
            <p:nvPr/>
          </p:nvSpPr>
          <p:spPr>
            <a:xfrm>
              <a:off x="4890770" y="4489450"/>
              <a:ext cx="339089" cy="359410"/>
            </a:xfrm>
            <a:prstGeom prst="rect">
              <a:avLst/>
            </a:prstGeom>
            <a:blipFill>
              <a:blip r:embed="rId29" cstate="print"/>
              <a:stretch>
                <a:fillRect/>
              </a:stretch>
            </a:blip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69" y="1479550"/>
            <a:ext cx="23450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6666"/>
                </a:solidFill>
              </a:rPr>
              <a:t>Why Use</a:t>
            </a:r>
            <a:r>
              <a:rPr sz="2400" spc="-65" dirty="0">
                <a:solidFill>
                  <a:srgbClr val="006666"/>
                </a:solidFill>
              </a:rPr>
              <a:t> </a:t>
            </a:r>
            <a:r>
              <a:rPr sz="2400" spc="-5" dirty="0">
                <a:solidFill>
                  <a:srgbClr val="006666"/>
                </a:solidFill>
              </a:rPr>
              <a:t>JUnit?</a:t>
            </a:r>
            <a:endParaRPr sz="2400"/>
          </a:p>
        </p:txBody>
      </p:sp>
      <p:sp>
        <p:nvSpPr>
          <p:cNvPr id="3" name="object 3"/>
          <p:cNvSpPr txBox="1"/>
          <p:nvPr/>
        </p:nvSpPr>
        <p:spPr>
          <a:xfrm>
            <a:off x="915669" y="242189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4" name="object 4"/>
          <p:cNvSpPr txBox="1"/>
          <p:nvPr/>
        </p:nvSpPr>
        <p:spPr>
          <a:xfrm>
            <a:off x="915669" y="2901949"/>
            <a:ext cx="153670" cy="574040"/>
          </a:xfrm>
          <a:prstGeom prst="rect">
            <a:avLst/>
          </a:prstGeom>
        </p:spPr>
        <p:txBody>
          <a:bodyPr vert="horz" wrap="square" lIns="0" tIns="81280" rIns="0" bIns="0" rtlCol="0">
            <a:spAutoFit/>
          </a:bodyPr>
          <a:lstStyle/>
          <a:p>
            <a:pPr marL="12700">
              <a:lnSpc>
                <a:spcPct val="100000"/>
              </a:lnSpc>
              <a:spcBef>
                <a:spcPts val="640"/>
              </a:spcBef>
            </a:pPr>
            <a:r>
              <a:rPr sz="1350" dirty="0">
                <a:solidFill>
                  <a:srgbClr val="003366"/>
                </a:solidFill>
                <a:latin typeface="Wingdings"/>
                <a:cs typeface="Wingdings"/>
              </a:rPr>
              <a:t></a:t>
            </a:r>
            <a:endParaRPr sz="1350">
              <a:latin typeface="Wingdings"/>
              <a:cs typeface="Wingdings"/>
            </a:endParaRPr>
          </a:p>
          <a:p>
            <a:pPr marL="12700">
              <a:lnSpc>
                <a:spcPct val="100000"/>
              </a:lnSpc>
              <a:spcBef>
                <a:spcPts val="540"/>
              </a:spcBef>
            </a:pPr>
            <a:r>
              <a:rPr sz="1350" dirty="0">
                <a:solidFill>
                  <a:srgbClr val="003366"/>
                </a:solidFill>
                <a:latin typeface="Wingdings"/>
                <a:cs typeface="Wingdings"/>
              </a:rPr>
              <a:t></a:t>
            </a:r>
            <a:endParaRPr sz="1350">
              <a:latin typeface="Wingdings"/>
              <a:cs typeface="Wingdings"/>
            </a:endParaRPr>
          </a:p>
        </p:txBody>
      </p:sp>
      <p:sp>
        <p:nvSpPr>
          <p:cNvPr id="5" name="object 5"/>
          <p:cNvSpPr txBox="1"/>
          <p:nvPr/>
        </p:nvSpPr>
        <p:spPr>
          <a:xfrm>
            <a:off x="915669" y="379349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6" name="object 6"/>
          <p:cNvSpPr txBox="1"/>
          <p:nvPr/>
        </p:nvSpPr>
        <p:spPr>
          <a:xfrm>
            <a:off x="915669" y="4342129"/>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7" name="object 7"/>
          <p:cNvSpPr txBox="1"/>
          <p:nvPr/>
        </p:nvSpPr>
        <p:spPr>
          <a:xfrm>
            <a:off x="915669" y="4890770"/>
            <a:ext cx="153670" cy="231140"/>
          </a:xfrm>
          <a:prstGeom prst="rect">
            <a:avLst/>
          </a:prstGeom>
        </p:spPr>
        <p:txBody>
          <a:bodyPr vert="horz" wrap="square" lIns="0" tIns="12700" rIns="0" bIns="0" rtlCol="0">
            <a:spAutoFit/>
          </a:bodyPr>
          <a:lstStyle/>
          <a:p>
            <a:pPr marL="12700">
              <a:lnSpc>
                <a:spcPct val="100000"/>
              </a:lnSpc>
              <a:spcBef>
                <a:spcPts val="100"/>
              </a:spcBef>
            </a:pPr>
            <a:r>
              <a:rPr sz="1350" dirty="0">
                <a:solidFill>
                  <a:srgbClr val="003366"/>
                </a:solidFill>
                <a:latin typeface="Wingdings"/>
                <a:cs typeface="Wingdings"/>
              </a:rPr>
              <a:t></a:t>
            </a:r>
            <a:endParaRPr sz="1350">
              <a:latin typeface="Wingdings"/>
              <a:cs typeface="Wingdings"/>
            </a:endParaRPr>
          </a:p>
        </p:txBody>
      </p:sp>
      <p:sp>
        <p:nvSpPr>
          <p:cNvPr id="8" name="object 8"/>
          <p:cNvSpPr txBox="1"/>
          <p:nvPr/>
        </p:nvSpPr>
        <p:spPr>
          <a:xfrm>
            <a:off x="1258569" y="2396490"/>
            <a:ext cx="6819900" cy="3317240"/>
          </a:xfrm>
          <a:prstGeom prst="rect">
            <a:avLst/>
          </a:prstGeom>
        </p:spPr>
        <p:txBody>
          <a:bodyPr vert="horz" wrap="square" lIns="0" tIns="12700" rIns="0" bIns="0" rtlCol="0">
            <a:spAutoFit/>
          </a:bodyPr>
          <a:lstStyle/>
          <a:p>
            <a:pPr marL="12700" marR="6985" algn="just">
              <a:lnSpc>
                <a:spcPct val="100000"/>
              </a:lnSpc>
              <a:spcBef>
                <a:spcPts val="100"/>
              </a:spcBef>
            </a:pPr>
            <a:r>
              <a:rPr sz="1800" spc="-5" dirty="0">
                <a:solidFill>
                  <a:srgbClr val="003366"/>
                </a:solidFill>
                <a:latin typeface="Arial"/>
                <a:cs typeface="Arial"/>
              </a:rPr>
              <a:t>JUnit </a:t>
            </a:r>
            <a:r>
              <a:rPr sz="1800" spc="-10" dirty="0">
                <a:solidFill>
                  <a:srgbClr val="003366"/>
                </a:solidFill>
                <a:latin typeface="Arial"/>
                <a:cs typeface="Arial"/>
              </a:rPr>
              <a:t>provides also </a:t>
            </a:r>
            <a:r>
              <a:rPr sz="1800" dirty="0">
                <a:solidFill>
                  <a:srgbClr val="003366"/>
                </a:solidFill>
                <a:latin typeface="Arial"/>
                <a:cs typeface="Arial"/>
              </a:rPr>
              <a:t>a </a:t>
            </a:r>
            <a:r>
              <a:rPr sz="1800" spc="-5" dirty="0">
                <a:solidFill>
                  <a:srgbClr val="7F0000"/>
                </a:solidFill>
                <a:latin typeface="Arial"/>
                <a:cs typeface="Arial"/>
              </a:rPr>
              <a:t>graphical </a:t>
            </a:r>
            <a:r>
              <a:rPr sz="1800" spc="-10" dirty="0">
                <a:solidFill>
                  <a:srgbClr val="7F0000"/>
                </a:solidFill>
                <a:latin typeface="Arial"/>
                <a:cs typeface="Arial"/>
              </a:rPr>
              <a:t>user </a:t>
            </a:r>
            <a:r>
              <a:rPr sz="1800" spc="-5" dirty="0">
                <a:solidFill>
                  <a:srgbClr val="7F0000"/>
                </a:solidFill>
                <a:latin typeface="Arial"/>
                <a:cs typeface="Arial"/>
              </a:rPr>
              <a:t>interface (</a:t>
            </a:r>
            <a:r>
              <a:rPr sz="1800" b="1" spc="-5" dirty="0">
                <a:solidFill>
                  <a:srgbClr val="7F0000"/>
                </a:solidFill>
                <a:latin typeface="Arial"/>
                <a:cs typeface="Arial"/>
              </a:rPr>
              <a:t>GUI</a:t>
            </a:r>
            <a:r>
              <a:rPr sz="1800" spc="-5" dirty="0">
                <a:solidFill>
                  <a:srgbClr val="7F0000"/>
                </a:solidFill>
                <a:latin typeface="Arial"/>
                <a:cs typeface="Arial"/>
              </a:rPr>
              <a:t>) </a:t>
            </a:r>
            <a:r>
              <a:rPr sz="1800" spc="-10" dirty="0">
                <a:solidFill>
                  <a:srgbClr val="003366"/>
                </a:solidFill>
                <a:latin typeface="Arial"/>
                <a:cs typeface="Arial"/>
              </a:rPr>
              <a:t>which </a:t>
            </a:r>
            <a:r>
              <a:rPr sz="1800" spc="-5" dirty="0">
                <a:solidFill>
                  <a:srgbClr val="003366"/>
                </a:solidFill>
                <a:latin typeface="Arial"/>
                <a:cs typeface="Arial"/>
              </a:rPr>
              <a:t>makes it  </a:t>
            </a:r>
            <a:r>
              <a:rPr sz="1800" spc="-10" dirty="0">
                <a:solidFill>
                  <a:srgbClr val="003366"/>
                </a:solidFill>
                <a:latin typeface="Arial"/>
                <a:cs typeface="Arial"/>
              </a:rPr>
              <a:t>possible </a:t>
            </a:r>
            <a:r>
              <a:rPr sz="1800" dirty="0">
                <a:solidFill>
                  <a:srgbClr val="003366"/>
                </a:solidFill>
                <a:latin typeface="Arial"/>
                <a:cs typeface="Arial"/>
              </a:rPr>
              <a:t>to </a:t>
            </a:r>
            <a:r>
              <a:rPr sz="1800" spc="-5" dirty="0">
                <a:solidFill>
                  <a:srgbClr val="003366"/>
                </a:solidFill>
                <a:latin typeface="Arial"/>
                <a:cs typeface="Arial"/>
              </a:rPr>
              <a:t>write </a:t>
            </a:r>
            <a:r>
              <a:rPr sz="1800" spc="-10" dirty="0">
                <a:solidFill>
                  <a:srgbClr val="003366"/>
                </a:solidFill>
                <a:latin typeface="Arial"/>
                <a:cs typeface="Arial"/>
              </a:rPr>
              <a:t>and </a:t>
            </a:r>
            <a:r>
              <a:rPr sz="1800" spc="-5" dirty="0">
                <a:solidFill>
                  <a:srgbClr val="003366"/>
                </a:solidFill>
                <a:latin typeface="Arial"/>
                <a:cs typeface="Arial"/>
              </a:rPr>
              <a:t>test source code quickly </a:t>
            </a:r>
            <a:r>
              <a:rPr sz="1800" spc="-10" dirty="0">
                <a:solidFill>
                  <a:srgbClr val="003366"/>
                </a:solidFill>
                <a:latin typeface="Arial"/>
                <a:cs typeface="Arial"/>
              </a:rPr>
              <a:t>and</a:t>
            </a:r>
            <a:r>
              <a:rPr sz="1800" spc="10" dirty="0">
                <a:solidFill>
                  <a:srgbClr val="003366"/>
                </a:solidFill>
                <a:latin typeface="Arial"/>
                <a:cs typeface="Arial"/>
              </a:rPr>
              <a:t> </a:t>
            </a:r>
            <a:r>
              <a:rPr sz="1800" spc="-5" dirty="0">
                <a:solidFill>
                  <a:srgbClr val="003366"/>
                </a:solidFill>
                <a:latin typeface="Arial"/>
                <a:cs typeface="Arial"/>
              </a:rPr>
              <a:t>easily.</a:t>
            </a:r>
            <a:endParaRPr sz="1800" dirty="0">
              <a:latin typeface="Arial"/>
              <a:cs typeface="Arial"/>
            </a:endParaRPr>
          </a:p>
          <a:p>
            <a:pPr marL="12700" algn="just">
              <a:lnSpc>
                <a:spcPct val="100000"/>
              </a:lnSpc>
            </a:pPr>
            <a:r>
              <a:rPr sz="1800" dirty="0">
                <a:solidFill>
                  <a:srgbClr val="003366"/>
                </a:solidFill>
                <a:latin typeface="Arial"/>
                <a:cs typeface="Arial"/>
              </a:rPr>
              <a:t>To </a:t>
            </a:r>
            <a:r>
              <a:rPr sz="1800" spc="-5" dirty="0">
                <a:solidFill>
                  <a:srgbClr val="003366"/>
                </a:solidFill>
                <a:latin typeface="Arial"/>
                <a:cs typeface="Arial"/>
              </a:rPr>
              <a:t>write </a:t>
            </a:r>
            <a:r>
              <a:rPr sz="1800" spc="-10" dirty="0">
                <a:solidFill>
                  <a:srgbClr val="003366"/>
                </a:solidFill>
                <a:latin typeface="Arial"/>
                <a:cs typeface="Arial"/>
              </a:rPr>
              <a:t>and </a:t>
            </a:r>
            <a:r>
              <a:rPr sz="1800" dirty="0">
                <a:solidFill>
                  <a:srgbClr val="003366"/>
                </a:solidFill>
                <a:latin typeface="Arial"/>
                <a:cs typeface="Arial"/>
              </a:rPr>
              <a:t>run </a:t>
            </a:r>
            <a:r>
              <a:rPr sz="1800" spc="-10" dirty="0">
                <a:solidFill>
                  <a:srgbClr val="003366"/>
                </a:solidFill>
                <a:latin typeface="Arial"/>
                <a:cs typeface="Arial"/>
              </a:rPr>
              <a:t>repeatable</a:t>
            </a:r>
            <a:r>
              <a:rPr sz="1800" spc="-15" dirty="0">
                <a:solidFill>
                  <a:srgbClr val="003366"/>
                </a:solidFill>
                <a:latin typeface="Arial"/>
                <a:cs typeface="Arial"/>
              </a:rPr>
              <a:t> </a:t>
            </a:r>
            <a:r>
              <a:rPr sz="1800" dirty="0">
                <a:solidFill>
                  <a:srgbClr val="003366"/>
                </a:solidFill>
                <a:latin typeface="Arial"/>
                <a:cs typeface="Arial"/>
              </a:rPr>
              <a:t>tests.</a:t>
            </a:r>
            <a:endParaRPr sz="1800" dirty="0">
              <a:latin typeface="Arial"/>
              <a:cs typeface="Arial"/>
            </a:endParaRPr>
          </a:p>
          <a:p>
            <a:pPr marL="12700" marR="5715" algn="just">
              <a:lnSpc>
                <a:spcPct val="100000"/>
              </a:lnSpc>
            </a:pPr>
            <a:r>
              <a:rPr sz="1800" spc="-5" dirty="0">
                <a:solidFill>
                  <a:srgbClr val="003366"/>
                </a:solidFill>
                <a:latin typeface="Arial"/>
                <a:cs typeface="Arial"/>
              </a:rPr>
              <a:t>Programmers </a:t>
            </a:r>
            <a:r>
              <a:rPr sz="1800" spc="-10" dirty="0">
                <a:solidFill>
                  <a:srgbClr val="003366"/>
                </a:solidFill>
                <a:latin typeface="Arial"/>
                <a:cs typeface="Arial"/>
              </a:rPr>
              <a:t>normally </a:t>
            </a:r>
            <a:r>
              <a:rPr sz="1800" spc="-5" dirty="0">
                <a:solidFill>
                  <a:srgbClr val="003366"/>
                </a:solidFill>
                <a:latin typeface="Arial"/>
                <a:cs typeface="Arial"/>
              </a:rPr>
              <a:t>write their code, then write tests for it.  </a:t>
            </a:r>
            <a:r>
              <a:rPr sz="1800" spc="-5" dirty="0">
                <a:solidFill>
                  <a:srgbClr val="7F0000"/>
                </a:solidFill>
                <a:latin typeface="Arial"/>
                <a:cs typeface="Arial"/>
              </a:rPr>
              <a:t>Better </a:t>
            </a:r>
            <a:r>
              <a:rPr sz="1800" dirty="0">
                <a:solidFill>
                  <a:srgbClr val="7F0000"/>
                </a:solidFill>
                <a:latin typeface="Arial"/>
                <a:cs typeface="Arial"/>
              </a:rPr>
              <a:t>to </a:t>
            </a:r>
            <a:r>
              <a:rPr sz="1800" spc="-5" dirty="0">
                <a:solidFill>
                  <a:srgbClr val="7F0000"/>
                </a:solidFill>
                <a:latin typeface="Arial"/>
                <a:cs typeface="Arial"/>
              </a:rPr>
              <a:t>write </a:t>
            </a:r>
            <a:r>
              <a:rPr sz="1800" dirty="0">
                <a:solidFill>
                  <a:srgbClr val="7F0000"/>
                </a:solidFill>
                <a:latin typeface="Arial"/>
                <a:cs typeface="Arial"/>
              </a:rPr>
              <a:t>tests </a:t>
            </a:r>
            <a:r>
              <a:rPr sz="1800" spc="-10" dirty="0">
                <a:solidFill>
                  <a:srgbClr val="7F0000"/>
                </a:solidFill>
                <a:latin typeface="Arial"/>
                <a:cs typeface="Arial"/>
              </a:rPr>
              <a:t>while </a:t>
            </a:r>
            <a:r>
              <a:rPr sz="1800" spc="-5" dirty="0">
                <a:solidFill>
                  <a:srgbClr val="7F0000"/>
                </a:solidFill>
                <a:latin typeface="Arial"/>
                <a:cs typeface="Arial"/>
              </a:rPr>
              <a:t>writing</a:t>
            </a:r>
            <a:r>
              <a:rPr sz="1800" dirty="0">
                <a:solidFill>
                  <a:srgbClr val="7F0000"/>
                </a:solidFill>
                <a:latin typeface="Arial"/>
                <a:cs typeface="Arial"/>
              </a:rPr>
              <a:t> </a:t>
            </a:r>
            <a:r>
              <a:rPr sz="1800" spc="-5" dirty="0">
                <a:solidFill>
                  <a:srgbClr val="7F0000"/>
                </a:solidFill>
                <a:latin typeface="Arial"/>
                <a:cs typeface="Arial"/>
              </a:rPr>
              <a:t>code.</a:t>
            </a:r>
            <a:endParaRPr sz="1800" dirty="0">
              <a:latin typeface="Arial"/>
              <a:cs typeface="Arial"/>
            </a:endParaRPr>
          </a:p>
          <a:p>
            <a:pPr marL="12700" marR="5080" algn="just">
              <a:lnSpc>
                <a:spcPct val="100000"/>
              </a:lnSpc>
            </a:pPr>
            <a:r>
              <a:rPr sz="1800" spc="-5" dirty="0">
                <a:solidFill>
                  <a:srgbClr val="003366"/>
                </a:solidFill>
                <a:latin typeface="Arial"/>
                <a:cs typeface="Arial"/>
              </a:rPr>
              <a:t>JUnit </a:t>
            </a:r>
            <a:r>
              <a:rPr sz="1800" spc="-10" dirty="0">
                <a:solidFill>
                  <a:srgbClr val="003366"/>
                </a:solidFill>
                <a:latin typeface="Arial"/>
                <a:cs typeface="Arial"/>
              </a:rPr>
              <a:t>provides </a:t>
            </a:r>
            <a:r>
              <a:rPr sz="1800" dirty="0">
                <a:solidFill>
                  <a:srgbClr val="003366"/>
                </a:solidFill>
                <a:latin typeface="Arial"/>
                <a:cs typeface="Arial"/>
              </a:rPr>
              <a:t>a </a:t>
            </a:r>
            <a:r>
              <a:rPr sz="1800" spc="-5" dirty="0">
                <a:solidFill>
                  <a:srgbClr val="003366"/>
                </a:solidFill>
                <a:latin typeface="Arial"/>
                <a:cs typeface="Arial"/>
              </a:rPr>
              <a:t>framework </a:t>
            </a:r>
            <a:r>
              <a:rPr sz="1800" dirty="0">
                <a:solidFill>
                  <a:srgbClr val="003366"/>
                </a:solidFill>
                <a:latin typeface="Arial"/>
                <a:cs typeface="Arial"/>
              </a:rPr>
              <a:t>to </a:t>
            </a:r>
            <a:r>
              <a:rPr sz="1800" spc="-5" dirty="0">
                <a:solidFill>
                  <a:srgbClr val="003366"/>
                </a:solidFill>
                <a:latin typeface="Arial"/>
                <a:cs typeface="Arial"/>
              </a:rPr>
              <a:t>keep tests </a:t>
            </a:r>
            <a:r>
              <a:rPr sz="1800" dirty="0">
                <a:solidFill>
                  <a:srgbClr val="003366"/>
                </a:solidFill>
                <a:latin typeface="Arial"/>
                <a:cs typeface="Arial"/>
              </a:rPr>
              <a:t>small </a:t>
            </a:r>
            <a:r>
              <a:rPr sz="1800" spc="-10" dirty="0">
                <a:solidFill>
                  <a:srgbClr val="003366"/>
                </a:solidFill>
                <a:latin typeface="Arial"/>
                <a:cs typeface="Arial"/>
              </a:rPr>
              <a:t>and </a:t>
            </a:r>
            <a:r>
              <a:rPr sz="1800" spc="-5" dirty="0">
                <a:solidFill>
                  <a:srgbClr val="003366"/>
                </a:solidFill>
                <a:latin typeface="Arial"/>
                <a:cs typeface="Arial"/>
              </a:rPr>
              <a:t>simple </a:t>
            </a:r>
            <a:r>
              <a:rPr sz="1800" dirty="0">
                <a:solidFill>
                  <a:srgbClr val="003366"/>
                </a:solidFill>
                <a:latin typeface="Arial"/>
                <a:cs typeface="Arial"/>
              </a:rPr>
              <a:t>to </a:t>
            </a:r>
            <a:r>
              <a:rPr sz="1800" spc="-5" dirty="0">
                <a:solidFill>
                  <a:srgbClr val="003366"/>
                </a:solidFill>
                <a:latin typeface="Arial"/>
                <a:cs typeface="Arial"/>
              </a:rPr>
              <a:t>test  specific </a:t>
            </a:r>
            <a:r>
              <a:rPr sz="1800" spc="-10" dirty="0">
                <a:solidFill>
                  <a:srgbClr val="003366"/>
                </a:solidFill>
                <a:latin typeface="Arial"/>
                <a:cs typeface="Arial"/>
              </a:rPr>
              <a:t>areas </a:t>
            </a:r>
            <a:r>
              <a:rPr sz="1800" spc="-5" dirty="0">
                <a:solidFill>
                  <a:srgbClr val="003366"/>
                </a:solidFill>
                <a:latin typeface="Arial"/>
                <a:cs typeface="Arial"/>
              </a:rPr>
              <a:t>of</a:t>
            </a:r>
            <a:r>
              <a:rPr sz="1800" spc="10" dirty="0">
                <a:solidFill>
                  <a:srgbClr val="003366"/>
                </a:solidFill>
                <a:latin typeface="Arial"/>
                <a:cs typeface="Arial"/>
              </a:rPr>
              <a:t> </a:t>
            </a:r>
            <a:r>
              <a:rPr sz="1800" spc="-10" dirty="0">
                <a:solidFill>
                  <a:srgbClr val="003366"/>
                </a:solidFill>
                <a:latin typeface="Arial"/>
                <a:cs typeface="Arial"/>
              </a:rPr>
              <a:t>code.</a:t>
            </a:r>
            <a:endParaRPr sz="1800" dirty="0">
              <a:latin typeface="Arial"/>
              <a:cs typeface="Arial"/>
            </a:endParaRPr>
          </a:p>
          <a:p>
            <a:pPr marL="12700" marR="5080" algn="just">
              <a:lnSpc>
                <a:spcPct val="100000"/>
              </a:lnSpc>
            </a:pPr>
            <a:r>
              <a:rPr sz="1800" spc="-5" dirty="0">
                <a:solidFill>
                  <a:srgbClr val="003366"/>
                </a:solidFill>
                <a:latin typeface="Arial"/>
                <a:cs typeface="Arial"/>
              </a:rPr>
              <a:t>JUnit shows test progress in </a:t>
            </a:r>
            <a:r>
              <a:rPr sz="1800" dirty="0">
                <a:solidFill>
                  <a:srgbClr val="003366"/>
                </a:solidFill>
                <a:latin typeface="Arial"/>
                <a:cs typeface="Arial"/>
              </a:rPr>
              <a:t>a </a:t>
            </a:r>
            <a:r>
              <a:rPr sz="1800" spc="-10" dirty="0">
                <a:solidFill>
                  <a:srgbClr val="003366"/>
                </a:solidFill>
                <a:latin typeface="Arial"/>
                <a:cs typeface="Arial"/>
              </a:rPr>
              <a:t>bar </a:t>
            </a:r>
            <a:r>
              <a:rPr sz="1800" spc="-5" dirty="0">
                <a:solidFill>
                  <a:srgbClr val="003366"/>
                </a:solidFill>
                <a:latin typeface="Arial"/>
                <a:cs typeface="Arial"/>
              </a:rPr>
              <a:t>that is </a:t>
            </a:r>
            <a:r>
              <a:rPr sz="1800" b="1" spc="-5" dirty="0">
                <a:solidFill>
                  <a:srgbClr val="003366"/>
                </a:solidFill>
                <a:latin typeface="Arial"/>
                <a:cs typeface="Arial"/>
              </a:rPr>
              <a:t>green </a:t>
            </a:r>
            <a:r>
              <a:rPr sz="1800" spc="-5" dirty="0">
                <a:solidFill>
                  <a:srgbClr val="003366"/>
                </a:solidFill>
                <a:latin typeface="Arial"/>
                <a:cs typeface="Arial"/>
              </a:rPr>
              <a:t>if testing is </a:t>
            </a:r>
            <a:r>
              <a:rPr sz="1800" spc="-10" dirty="0">
                <a:solidFill>
                  <a:srgbClr val="003366"/>
                </a:solidFill>
                <a:latin typeface="Arial"/>
                <a:cs typeface="Arial"/>
              </a:rPr>
              <a:t>going  </a:t>
            </a:r>
            <a:r>
              <a:rPr sz="1800" spc="-5" dirty="0">
                <a:solidFill>
                  <a:srgbClr val="003366"/>
                </a:solidFill>
                <a:latin typeface="Arial"/>
                <a:cs typeface="Arial"/>
              </a:rPr>
              <a:t>fine </a:t>
            </a:r>
            <a:r>
              <a:rPr sz="1800" spc="-10" dirty="0">
                <a:solidFill>
                  <a:srgbClr val="003366"/>
                </a:solidFill>
                <a:latin typeface="Arial"/>
                <a:cs typeface="Arial"/>
              </a:rPr>
              <a:t>and </a:t>
            </a:r>
            <a:r>
              <a:rPr sz="1800" spc="-5" dirty="0">
                <a:solidFill>
                  <a:srgbClr val="003366"/>
                </a:solidFill>
                <a:latin typeface="Arial"/>
                <a:cs typeface="Arial"/>
              </a:rPr>
              <a:t>it turns </a:t>
            </a:r>
            <a:r>
              <a:rPr sz="1800" b="1" spc="-10" dirty="0">
                <a:solidFill>
                  <a:srgbClr val="003366"/>
                </a:solidFill>
                <a:latin typeface="Arial"/>
                <a:cs typeface="Arial"/>
              </a:rPr>
              <a:t>red </a:t>
            </a:r>
            <a:r>
              <a:rPr sz="1800" spc="-10" dirty="0">
                <a:solidFill>
                  <a:srgbClr val="003366"/>
                </a:solidFill>
                <a:latin typeface="Arial"/>
                <a:cs typeface="Arial"/>
              </a:rPr>
              <a:t>when </a:t>
            </a:r>
            <a:r>
              <a:rPr sz="1800" dirty="0">
                <a:solidFill>
                  <a:srgbClr val="003366"/>
                </a:solidFill>
                <a:latin typeface="Arial"/>
                <a:cs typeface="Arial"/>
              </a:rPr>
              <a:t>a </a:t>
            </a:r>
            <a:r>
              <a:rPr sz="1800" spc="-5" dirty="0">
                <a:solidFill>
                  <a:srgbClr val="003366"/>
                </a:solidFill>
                <a:latin typeface="Arial"/>
                <a:cs typeface="Arial"/>
              </a:rPr>
              <a:t>test</a:t>
            </a:r>
            <a:r>
              <a:rPr sz="1800" spc="40" dirty="0">
                <a:solidFill>
                  <a:srgbClr val="003366"/>
                </a:solidFill>
                <a:latin typeface="Arial"/>
                <a:cs typeface="Arial"/>
              </a:rPr>
              <a:t> </a:t>
            </a:r>
            <a:r>
              <a:rPr sz="1800" spc="-5" dirty="0">
                <a:solidFill>
                  <a:srgbClr val="003366"/>
                </a:solidFill>
                <a:latin typeface="Arial"/>
                <a:cs typeface="Arial"/>
              </a:rPr>
              <a:t>fails.</a:t>
            </a:r>
            <a:endParaRPr sz="1800" dirty="0">
              <a:latin typeface="Arial"/>
              <a:cs typeface="Arial"/>
            </a:endParaRPr>
          </a:p>
          <a:p>
            <a:pPr marL="12700" marR="5715" algn="just">
              <a:lnSpc>
                <a:spcPct val="100000"/>
              </a:lnSpc>
            </a:pPr>
            <a:r>
              <a:rPr sz="1800" dirty="0">
                <a:solidFill>
                  <a:srgbClr val="003366"/>
                </a:solidFill>
                <a:latin typeface="Arial"/>
                <a:cs typeface="Arial"/>
              </a:rPr>
              <a:t>We can </a:t>
            </a:r>
            <a:r>
              <a:rPr sz="1800" spc="-5" dirty="0">
                <a:solidFill>
                  <a:srgbClr val="003366"/>
                </a:solidFill>
                <a:latin typeface="Arial"/>
                <a:cs typeface="Arial"/>
              </a:rPr>
              <a:t>run </a:t>
            </a:r>
            <a:r>
              <a:rPr sz="1800" b="1" dirty="0">
                <a:solidFill>
                  <a:srgbClr val="003366"/>
                </a:solidFill>
                <a:latin typeface="Arial"/>
                <a:cs typeface="Arial"/>
              </a:rPr>
              <a:t>multiple </a:t>
            </a:r>
            <a:r>
              <a:rPr sz="1800" b="1" spc="-5" dirty="0">
                <a:solidFill>
                  <a:srgbClr val="003366"/>
                </a:solidFill>
                <a:latin typeface="Arial"/>
                <a:cs typeface="Arial"/>
              </a:rPr>
              <a:t>tests </a:t>
            </a:r>
            <a:r>
              <a:rPr sz="1800" spc="-5" dirty="0">
                <a:solidFill>
                  <a:srgbClr val="003366"/>
                </a:solidFill>
                <a:latin typeface="Arial"/>
                <a:cs typeface="Arial"/>
              </a:rPr>
              <a:t>concurrently. The simplicity of JUnit  makes it possible for the software </a:t>
            </a:r>
            <a:r>
              <a:rPr sz="1800" spc="-10" dirty="0">
                <a:solidFill>
                  <a:srgbClr val="003366"/>
                </a:solidFill>
                <a:latin typeface="Arial"/>
                <a:cs typeface="Arial"/>
              </a:rPr>
              <a:t>developer </a:t>
            </a:r>
            <a:r>
              <a:rPr sz="1800" dirty="0">
                <a:solidFill>
                  <a:srgbClr val="003366"/>
                </a:solidFill>
                <a:latin typeface="Arial"/>
                <a:cs typeface="Arial"/>
              </a:rPr>
              <a:t>to </a:t>
            </a:r>
            <a:r>
              <a:rPr sz="1800" spc="-5" dirty="0">
                <a:solidFill>
                  <a:srgbClr val="003366"/>
                </a:solidFill>
                <a:latin typeface="Arial"/>
                <a:cs typeface="Arial"/>
              </a:rPr>
              <a:t>easily correct </a:t>
            </a:r>
            <a:r>
              <a:rPr sz="1800" spc="-10" dirty="0">
                <a:solidFill>
                  <a:srgbClr val="003366"/>
                </a:solidFill>
                <a:latin typeface="Arial"/>
                <a:cs typeface="Arial"/>
              </a:rPr>
              <a:t>bugs  as </a:t>
            </a:r>
            <a:r>
              <a:rPr sz="1800" spc="-5" dirty="0">
                <a:solidFill>
                  <a:srgbClr val="003366"/>
                </a:solidFill>
                <a:latin typeface="Arial"/>
                <a:cs typeface="Arial"/>
              </a:rPr>
              <a:t>they are</a:t>
            </a:r>
            <a:r>
              <a:rPr sz="1800" spc="25" dirty="0">
                <a:solidFill>
                  <a:srgbClr val="003366"/>
                </a:solidFill>
                <a:latin typeface="Arial"/>
                <a:cs typeface="Arial"/>
              </a:rPr>
              <a:t> </a:t>
            </a:r>
            <a:r>
              <a:rPr sz="1800" spc="-10" dirty="0">
                <a:solidFill>
                  <a:srgbClr val="003366"/>
                </a:solidFill>
                <a:latin typeface="Arial"/>
                <a:cs typeface="Arial"/>
              </a:rPr>
              <a:t>found.</a:t>
            </a:r>
            <a:endParaRPr sz="1800"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066800"/>
            <a:ext cx="8077200" cy="738664"/>
          </a:xfrm>
        </p:spPr>
        <p:txBody>
          <a:bodyPr/>
          <a:lstStyle/>
          <a:p>
            <a:r>
              <a:rPr lang="en-US" dirty="0" smtClean="0"/>
              <a:t>Why JUnit5 but not JUnit4?</a:t>
            </a:r>
            <a:endParaRPr lang="en-US" dirty="0"/>
          </a:p>
        </p:txBody>
      </p:sp>
      <p:pic>
        <p:nvPicPr>
          <p:cNvPr id="4" name="Picture 3"/>
          <p:cNvPicPr>
            <a:picLocks noChangeAspect="1"/>
          </p:cNvPicPr>
          <p:nvPr/>
        </p:nvPicPr>
        <p:blipFill>
          <a:blip r:embed="rId2"/>
          <a:stretch>
            <a:fillRect/>
          </a:stretch>
        </p:blipFill>
        <p:spPr>
          <a:xfrm>
            <a:off x="762000" y="2514600"/>
            <a:ext cx="3598660" cy="3114675"/>
          </a:xfrm>
          <a:prstGeom prst="rect">
            <a:avLst/>
          </a:prstGeom>
        </p:spPr>
      </p:pic>
      <p:pic>
        <p:nvPicPr>
          <p:cNvPr id="5" name="Picture 4"/>
          <p:cNvPicPr>
            <a:picLocks noChangeAspect="1"/>
          </p:cNvPicPr>
          <p:nvPr/>
        </p:nvPicPr>
        <p:blipFill>
          <a:blip r:embed="rId3"/>
          <a:stretch>
            <a:fillRect/>
          </a:stretch>
        </p:blipFill>
        <p:spPr>
          <a:xfrm>
            <a:off x="4963506" y="2607468"/>
            <a:ext cx="4089293" cy="3021807"/>
          </a:xfrm>
          <a:prstGeom prst="rect">
            <a:avLst/>
          </a:prstGeom>
        </p:spPr>
      </p:pic>
      <p:sp>
        <p:nvSpPr>
          <p:cNvPr id="6" name="Right Arrow 5"/>
          <p:cNvSpPr/>
          <p:nvPr/>
        </p:nvSpPr>
        <p:spPr>
          <a:xfrm>
            <a:off x="4448137" y="3922788"/>
            <a:ext cx="457200" cy="298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9200" y="5867400"/>
            <a:ext cx="7696200" cy="830997"/>
          </a:xfrm>
          <a:prstGeom prst="rect">
            <a:avLst/>
          </a:prstGeom>
          <a:noFill/>
        </p:spPr>
        <p:txBody>
          <a:bodyPr wrap="square" rtlCol="0">
            <a:spAutoFit/>
          </a:bodyPr>
          <a:lstStyle/>
          <a:p>
            <a:r>
              <a:rPr lang="en-US" sz="2400" b="1" dirty="0" smtClean="0">
                <a:solidFill>
                  <a:srgbClr val="00B050"/>
                </a:solidFill>
              </a:rPr>
              <a:t>JUnit5 It’s is whole new things.</a:t>
            </a:r>
          </a:p>
          <a:p>
            <a:r>
              <a:rPr lang="en-US" sz="2400" b="1" dirty="0" smtClean="0">
                <a:solidFill>
                  <a:srgbClr val="00B050"/>
                </a:solidFill>
              </a:rPr>
              <a:t>It requires changes to the way you write code!</a:t>
            </a:r>
            <a:endParaRPr lang="en-US" sz="2400" b="1" dirty="0">
              <a:solidFill>
                <a:srgbClr val="00B050"/>
              </a:solidFill>
            </a:endParaRPr>
          </a:p>
        </p:txBody>
      </p:sp>
    </p:spTree>
    <p:extLst>
      <p:ext uri="{BB962C8B-B14F-4D97-AF65-F5344CB8AC3E}">
        <p14:creationId xmlns:p14="http://schemas.microsoft.com/office/powerpoint/2010/main" val="2737159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9469" y="1479550"/>
            <a:ext cx="241490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6666"/>
                </a:solidFill>
              </a:rPr>
              <a:t>JUnit</a:t>
            </a:r>
            <a:r>
              <a:rPr sz="2400" spc="-50" dirty="0">
                <a:solidFill>
                  <a:srgbClr val="006666"/>
                </a:solidFill>
              </a:rPr>
              <a:t> </a:t>
            </a:r>
            <a:r>
              <a:rPr sz="2400" spc="-5" dirty="0">
                <a:solidFill>
                  <a:srgbClr val="006666"/>
                </a:solidFill>
              </a:rPr>
              <a:t>framework</a:t>
            </a:r>
            <a:endParaRPr sz="2400"/>
          </a:p>
        </p:txBody>
      </p:sp>
      <p:sp>
        <p:nvSpPr>
          <p:cNvPr id="3" name="object 3"/>
          <p:cNvSpPr txBox="1"/>
          <p:nvPr/>
        </p:nvSpPr>
        <p:spPr>
          <a:xfrm>
            <a:off x="1379219" y="2346960"/>
            <a:ext cx="927100" cy="440690"/>
          </a:xfrm>
          <a:prstGeom prst="rect">
            <a:avLst/>
          </a:prstGeom>
          <a:ln w="3175">
            <a:solidFill>
              <a:srgbClr val="000000"/>
            </a:solidFill>
          </a:ln>
        </p:spPr>
        <p:txBody>
          <a:bodyPr vert="horz" wrap="square" lIns="0" tIns="2540" rIns="0" bIns="0" rtlCol="0">
            <a:spAutoFit/>
          </a:bodyPr>
          <a:lstStyle/>
          <a:p>
            <a:pPr>
              <a:lnSpc>
                <a:spcPct val="100000"/>
              </a:lnSpc>
              <a:spcBef>
                <a:spcPts val="20"/>
              </a:spcBef>
            </a:pPr>
            <a:endParaRPr sz="1000">
              <a:latin typeface="Times New Roman"/>
              <a:cs typeface="Times New Roman"/>
            </a:endParaRPr>
          </a:p>
          <a:p>
            <a:pPr marL="130810">
              <a:lnSpc>
                <a:spcPct val="100000"/>
              </a:lnSpc>
            </a:pPr>
            <a:r>
              <a:rPr sz="800" b="1" spc="20" dirty="0">
                <a:latin typeface="Arial"/>
                <a:cs typeface="Arial"/>
              </a:rPr>
              <a:t>Testing</a:t>
            </a:r>
            <a:r>
              <a:rPr sz="800" b="1" spc="5" dirty="0">
                <a:latin typeface="Arial"/>
                <a:cs typeface="Arial"/>
              </a:rPr>
              <a:t> </a:t>
            </a:r>
            <a:r>
              <a:rPr sz="800" b="1" spc="10" dirty="0">
                <a:latin typeface="Arial"/>
                <a:cs typeface="Arial"/>
              </a:rPr>
              <a:t>client</a:t>
            </a:r>
            <a:endParaRPr sz="800">
              <a:latin typeface="Arial"/>
              <a:cs typeface="Arial"/>
            </a:endParaRPr>
          </a:p>
        </p:txBody>
      </p:sp>
      <p:sp>
        <p:nvSpPr>
          <p:cNvPr id="4" name="object 4"/>
          <p:cNvSpPr txBox="1"/>
          <p:nvPr/>
        </p:nvSpPr>
        <p:spPr>
          <a:xfrm>
            <a:off x="3235960" y="3634740"/>
            <a:ext cx="1156970" cy="552450"/>
          </a:xfrm>
          <a:prstGeom prst="rect">
            <a:avLst/>
          </a:prstGeom>
          <a:ln w="3175">
            <a:solidFill>
              <a:srgbClr val="000000"/>
            </a:solidFill>
          </a:ln>
        </p:spPr>
        <p:txBody>
          <a:bodyPr vert="horz" wrap="square" lIns="0" tIns="43180" rIns="0" bIns="0" rtlCol="0">
            <a:spAutoFit/>
          </a:bodyPr>
          <a:lstStyle/>
          <a:p>
            <a:pPr marL="48895" marR="389890">
              <a:lnSpc>
                <a:spcPct val="95500"/>
              </a:lnSpc>
              <a:spcBef>
                <a:spcPts val="340"/>
              </a:spcBef>
            </a:pPr>
            <a:r>
              <a:rPr sz="800" spc="30" dirty="0">
                <a:latin typeface="Arial"/>
                <a:cs typeface="Arial"/>
              </a:rPr>
              <a:t>r</a:t>
            </a:r>
            <a:r>
              <a:rPr sz="800" spc="-5" dirty="0">
                <a:latin typeface="Arial"/>
                <a:cs typeface="Arial"/>
              </a:rPr>
              <a:t>u</a:t>
            </a:r>
            <a:r>
              <a:rPr sz="800" spc="10" dirty="0">
                <a:latin typeface="Arial"/>
                <a:cs typeface="Arial"/>
              </a:rPr>
              <a:t>n</a:t>
            </a:r>
            <a:r>
              <a:rPr sz="800" spc="-40" dirty="0">
                <a:latin typeface="Arial"/>
                <a:cs typeface="Arial"/>
              </a:rPr>
              <a:t>(</a:t>
            </a:r>
            <a:r>
              <a:rPr sz="800" spc="35" dirty="0">
                <a:latin typeface="Arial"/>
                <a:cs typeface="Arial"/>
              </a:rPr>
              <a:t>T</a:t>
            </a:r>
            <a:r>
              <a:rPr sz="800" spc="5" dirty="0">
                <a:latin typeface="Arial"/>
                <a:cs typeface="Arial"/>
              </a:rPr>
              <a:t>e</a:t>
            </a:r>
            <a:r>
              <a:rPr sz="800" spc="-25" dirty="0">
                <a:latin typeface="Arial"/>
                <a:cs typeface="Arial"/>
              </a:rPr>
              <a:t>s</a:t>
            </a:r>
            <a:r>
              <a:rPr sz="800" spc="10" dirty="0">
                <a:latin typeface="Arial"/>
                <a:cs typeface="Arial"/>
              </a:rPr>
              <a:t>tR</a:t>
            </a:r>
            <a:r>
              <a:rPr sz="800" spc="5" dirty="0">
                <a:latin typeface="Arial"/>
                <a:cs typeface="Arial"/>
              </a:rPr>
              <a:t>e</a:t>
            </a:r>
            <a:r>
              <a:rPr sz="800" spc="-25" dirty="0">
                <a:latin typeface="Arial"/>
                <a:cs typeface="Arial"/>
              </a:rPr>
              <a:t>s</a:t>
            </a:r>
            <a:r>
              <a:rPr sz="800" spc="5" dirty="0">
                <a:latin typeface="Arial"/>
                <a:cs typeface="Arial"/>
              </a:rPr>
              <a:t>u</a:t>
            </a:r>
            <a:r>
              <a:rPr sz="800" spc="-35" dirty="0">
                <a:latin typeface="Arial"/>
                <a:cs typeface="Arial"/>
              </a:rPr>
              <a:t>l</a:t>
            </a:r>
            <a:r>
              <a:rPr sz="800" spc="-10" dirty="0">
                <a:latin typeface="Arial"/>
                <a:cs typeface="Arial"/>
              </a:rPr>
              <a:t>t</a:t>
            </a:r>
            <a:r>
              <a:rPr sz="800" spc="10" dirty="0">
                <a:latin typeface="Arial"/>
                <a:cs typeface="Arial"/>
              </a:rPr>
              <a:t>)  </a:t>
            </a:r>
            <a:r>
              <a:rPr sz="800" i="1" spc="10" dirty="0">
                <a:latin typeface="Arial"/>
                <a:cs typeface="Arial"/>
              </a:rPr>
              <a:t>setUp()  </a:t>
            </a:r>
            <a:r>
              <a:rPr sz="800" i="1" dirty="0">
                <a:latin typeface="Arial"/>
                <a:cs typeface="Arial"/>
              </a:rPr>
              <a:t>runTest()  </a:t>
            </a:r>
            <a:r>
              <a:rPr sz="800" i="1" spc="5" dirty="0">
                <a:latin typeface="Arial"/>
                <a:cs typeface="Arial"/>
              </a:rPr>
              <a:t>tearDown()</a:t>
            </a:r>
            <a:endParaRPr sz="800">
              <a:latin typeface="Arial"/>
              <a:cs typeface="Arial"/>
            </a:endParaRPr>
          </a:p>
        </p:txBody>
      </p:sp>
      <p:sp>
        <p:nvSpPr>
          <p:cNvPr id="5" name="object 5"/>
          <p:cNvSpPr txBox="1"/>
          <p:nvPr/>
        </p:nvSpPr>
        <p:spPr>
          <a:xfrm>
            <a:off x="3235960" y="3413759"/>
            <a:ext cx="1156970" cy="220979"/>
          </a:xfrm>
          <a:prstGeom prst="rect">
            <a:avLst/>
          </a:prstGeom>
          <a:ln w="3175">
            <a:solidFill>
              <a:srgbClr val="000000"/>
            </a:solidFill>
          </a:ln>
        </p:spPr>
        <p:txBody>
          <a:bodyPr vert="horz" wrap="square" lIns="0" tIns="38100" rIns="0" bIns="0" rtlCol="0">
            <a:spAutoFit/>
          </a:bodyPr>
          <a:lstStyle/>
          <a:p>
            <a:pPr marL="347345">
              <a:lnSpc>
                <a:spcPct val="100000"/>
              </a:lnSpc>
              <a:spcBef>
                <a:spcPts val="300"/>
              </a:spcBef>
            </a:pPr>
            <a:r>
              <a:rPr sz="800" b="1" spc="15" dirty="0">
                <a:latin typeface="Arial"/>
                <a:cs typeface="Arial"/>
              </a:rPr>
              <a:t>TestCase</a:t>
            </a:r>
            <a:endParaRPr sz="800">
              <a:latin typeface="Arial"/>
              <a:cs typeface="Arial"/>
            </a:endParaRPr>
          </a:p>
        </p:txBody>
      </p:sp>
      <p:sp>
        <p:nvSpPr>
          <p:cNvPr id="6" name="object 6"/>
          <p:cNvSpPr/>
          <p:nvPr/>
        </p:nvSpPr>
        <p:spPr>
          <a:xfrm>
            <a:off x="4389120" y="4663440"/>
            <a:ext cx="0" cy="1028700"/>
          </a:xfrm>
          <a:custGeom>
            <a:avLst/>
            <a:gdLst/>
            <a:ahLst/>
            <a:cxnLst/>
            <a:rect l="l" t="t" r="r" b="b"/>
            <a:pathLst>
              <a:path h="1028700">
                <a:moveTo>
                  <a:pt x="0" y="1028700"/>
                </a:moveTo>
                <a:lnTo>
                  <a:pt x="0" y="0"/>
                </a:lnTo>
                <a:lnTo>
                  <a:pt x="0" y="1028700"/>
                </a:lnTo>
                <a:close/>
              </a:path>
            </a:pathLst>
          </a:custGeom>
          <a:ln w="3175">
            <a:solidFill>
              <a:srgbClr val="000000"/>
            </a:solidFill>
          </a:ln>
        </p:spPr>
        <p:txBody>
          <a:bodyPr wrap="square" lIns="0" tIns="0" rIns="0" bIns="0" rtlCol="0"/>
          <a:lstStyle/>
          <a:p>
            <a:endParaRPr/>
          </a:p>
        </p:txBody>
      </p:sp>
      <p:sp>
        <p:nvSpPr>
          <p:cNvPr id="7" name="object 7"/>
          <p:cNvSpPr txBox="1"/>
          <p:nvPr/>
        </p:nvSpPr>
        <p:spPr>
          <a:xfrm>
            <a:off x="3232150" y="5527040"/>
            <a:ext cx="1156970" cy="165100"/>
          </a:xfrm>
          <a:prstGeom prst="rect">
            <a:avLst/>
          </a:prstGeom>
          <a:ln w="3175">
            <a:solidFill>
              <a:srgbClr val="000000"/>
            </a:solidFill>
          </a:ln>
        </p:spPr>
        <p:txBody>
          <a:bodyPr vert="horz" wrap="square" lIns="0" tIns="39370" rIns="0" bIns="0" rtlCol="0">
            <a:spAutoFit/>
          </a:bodyPr>
          <a:lstStyle/>
          <a:p>
            <a:pPr marL="52705">
              <a:lnSpc>
                <a:spcPct val="100000"/>
              </a:lnSpc>
              <a:spcBef>
                <a:spcPts val="310"/>
              </a:spcBef>
            </a:pPr>
            <a:r>
              <a:rPr sz="800" spc="10" dirty="0">
                <a:latin typeface="Arial"/>
                <a:cs typeface="Arial"/>
              </a:rPr>
              <a:t>fName</a:t>
            </a:r>
            <a:endParaRPr sz="800">
              <a:latin typeface="Arial"/>
              <a:cs typeface="Arial"/>
            </a:endParaRPr>
          </a:p>
        </p:txBody>
      </p:sp>
      <p:sp>
        <p:nvSpPr>
          <p:cNvPr id="8" name="object 8"/>
          <p:cNvSpPr/>
          <p:nvPr/>
        </p:nvSpPr>
        <p:spPr>
          <a:xfrm>
            <a:off x="3232150" y="4884420"/>
            <a:ext cx="1156970" cy="642620"/>
          </a:xfrm>
          <a:custGeom>
            <a:avLst/>
            <a:gdLst/>
            <a:ahLst/>
            <a:cxnLst/>
            <a:rect l="l" t="t" r="r" b="b"/>
            <a:pathLst>
              <a:path w="1156970" h="642620">
                <a:moveTo>
                  <a:pt x="1156970" y="642619"/>
                </a:moveTo>
                <a:lnTo>
                  <a:pt x="1156970" y="0"/>
                </a:lnTo>
                <a:lnTo>
                  <a:pt x="0" y="0"/>
                </a:lnTo>
                <a:lnTo>
                  <a:pt x="0" y="642619"/>
                </a:lnTo>
                <a:lnTo>
                  <a:pt x="1156970" y="642619"/>
                </a:lnTo>
                <a:close/>
              </a:path>
            </a:pathLst>
          </a:custGeom>
          <a:ln w="3175">
            <a:solidFill>
              <a:srgbClr val="000000"/>
            </a:solidFill>
          </a:ln>
        </p:spPr>
        <p:txBody>
          <a:bodyPr wrap="square" lIns="0" tIns="0" rIns="0" bIns="0" rtlCol="0"/>
          <a:lstStyle/>
          <a:p>
            <a:endParaRPr/>
          </a:p>
        </p:txBody>
      </p:sp>
      <p:sp>
        <p:nvSpPr>
          <p:cNvPr id="9" name="object 9"/>
          <p:cNvSpPr txBox="1"/>
          <p:nvPr/>
        </p:nvSpPr>
        <p:spPr>
          <a:xfrm>
            <a:off x="3232150" y="4884420"/>
            <a:ext cx="1156970" cy="642620"/>
          </a:xfrm>
          <a:prstGeom prst="rect">
            <a:avLst/>
          </a:prstGeom>
          <a:ln w="3175">
            <a:solidFill>
              <a:srgbClr val="000000"/>
            </a:solidFill>
          </a:ln>
        </p:spPr>
        <p:txBody>
          <a:bodyPr vert="horz" wrap="square" lIns="0" tIns="42545" rIns="0" bIns="0" rtlCol="0">
            <a:spAutoFit/>
          </a:bodyPr>
          <a:lstStyle/>
          <a:p>
            <a:pPr marL="52705" marR="588010">
              <a:lnSpc>
                <a:spcPct val="96100"/>
              </a:lnSpc>
              <a:spcBef>
                <a:spcPts val="335"/>
              </a:spcBef>
            </a:pPr>
            <a:r>
              <a:rPr sz="800" spc="10" dirty="0">
                <a:latin typeface="Arial"/>
                <a:cs typeface="Arial"/>
              </a:rPr>
              <a:t>setUp()  </a:t>
            </a:r>
            <a:r>
              <a:rPr sz="800" dirty="0">
                <a:latin typeface="Arial"/>
                <a:cs typeface="Arial"/>
              </a:rPr>
              <a:t>runTest()  </a:t>
            </a:r>
            <a:r>
              <a:rPr sz="800" spc="-10" dirty="0">
                <a:latin typeface="Arial"/>
                <a:cs typeface="Arial"/>
              </a:rPr>
              <a:t>t</a:t>
            </a:r>
            <a:r>
              <a:rPr sz="800" spc="5" dirty="0">
                <a:latin typeface="Arial"/>
                <a:cs typeface="Arial"/>
              </a:rPr>
              <a:t>e</a:t>
            </a:r>
            <a:r>
              <a:rPr sz="800" spc="-5" dirty="0">
                <a:latin typeface="Arial"/>
                <a:cs typeface="Arial"/>
              </a:rPr>
              <a:t>a</a:t>
            </a:r>
            <a:r>
              <a:rPr sz="800" spc="40" dirty="0">
                <a:latin typeface="Arial"/>
                <a:cs typeface="Arial"/>
              </a:rPr>
              <a:t>r</a:t>
            </a:r>
            <a:r>
              <a:rPr sz="800" spc="30" dirty="0">
                <a:latin typeface="Arial"/>
                <a:cs typeface="Arial"/>
              </a:rPr>
              <a:t>D</a:t>
            </a:r>
            <a:r>
              <a:rPr sz="800" spc="-5" dirty="0">
                <a:latin typeface="Arial"/>
                <a:cs typeface="Arial"/>
              </a:rPr>
              <a:t>o</a:t>
            </a:r>
            <a:r>
              <a:rPr sz="800" spc="30" dirty="0">
                <a:latin typeface="Arial"/>
                <a:cs typeface="Arial"/>
              </a:rPr>
              <a:t>w</a:t>
            </a:r>
            <a:r>
              <a:rPr sz="800" spc="-140" dirty="0">
                <a:latin typeface="Arial"/>
                <a:cs typeface="Arial"/>
              </a:rPr>
              <a:t>n</a:t>
            </a:r>
            <a:r>
              <a:rPr sz="800" spc="30" dirty="0">
                <a:latin typeface="Arial"/>
                <a:cs typeface="Arial"/>
              </a:rPr>
              <a:t>(</a:t>
            </a:r>
            <a:r>
              <a:rPr sz="800" spc="10" dirty="0">
                <a:latin typeface="Arial"/>
                <a:cs typeface="Arial"/>
              </a:rPr>
              <a:t>)  </a:t>
            </a:r>
            <a:r>
              <a:rPr sz="800" spc="5" dirty="0">
                <a:latin typeface="Arial"/>
                <a:cs typeface="Arial"/>
              </a:rPr>
              <a:t>test1()  test2()</a:t>
            </a:r>
            <a:endParaRPr sz="800">
              <a:latin typeface="Arial"/>
              <a:cs typeface="Arial"/>
            </a:endParaRPr>
          </a:p>
        </p:txBody>
      </p:sp>
      <p:sp>
        <p:nvSpPr>
          <p:cNvPr id="10" name="object 10"/>
          <p:cNvSpPr/>
          <p:nvPr/>
        </p:nvSpPr>
        <p:spPr>
          <a:xfrm>
            <a:off x="3232150" y="4663440"/>
            <a:ext cx="1156970" cy="1028700"/>
          </a:xfrm>
          <a:custGeom>
            <a:avLst/>
            <a:gdLst/>
            <a:ahLst/>
            <a:cxnLst/>
            <a:rect l="l" t="t" r="r" b="b"/>
            <a:pathLst>
              <a:path w="1156970" h="1028700">
                <a:moveTo>
                  <a:pt x="1156970" y="220980"/>
                </a:moveTo>
                <a:lnTo>
                  <a:pt x="1156970" y="0"/>
                </a:lnTo>
                <a:lnTo>
                  <a:pt x="0" y="0"/>
                </a:lnTo>
                <a:lnTo>
                  <a:pt x="0" y="220980"/>
                </a:lnTo>
                <a:lnTo>
                  <a:pt x="1156970" y="220980"/>
                </a:lnTo>
                <a:close/>
              </a:path>
              <a:path w="1156970" h="1028700">
                <a:moveTo>
                  <a:pt x="1156970" y="1028700"/>
                </a:moveTo>
                <a:lnTo>
                  <a:pt x="1156970" y="0"/>
                </a:lnTo>
                <a:lnTo>
                  <a:pt x="0" y="0"/>
                </a:lnTo>
                <a:lnTo>
                  <a:pt x="0" y="1028700"/>
                </a:lnTo>
                <a:lnTo>
                  <a:pt x="1156970" y="1028700"/>
                </a:lnTo>
                <a:close/>
              </a:path>
            </a:pathLst>
          </a:custGeom>
          <a:ln w="3175">
            <a:solidFill>
              <a:srgbClr val="000000"/>
            </a:solidFill>
          </a:ln>
        </p:spPr>
        <p:txBody>
          <a:bodyPr wrap="square" lIns="0" tIns="0" rIns="0" bIns="0" rtlCol="0"/>
          <a:lstStyle/>
          <a:p>
            <a:endParaRPr/>
          </a:p>
        </p:txBody>
      </p:sp>
      <p:sp>
        <p:nvSpPr>
          <p:cNvPr id="11" name="object 11"/>
          <p:cNvSpPr txBox="1"/>
          <p:nvPr/>
        </p:nvSpPr>
        <p:spPr>
          <a:xfrm>
            <a:off x="3232150" y="4663440"/>
            <a:ext cx="1156970" cy="220979"/>
          </a:xfrm>
          <a:prstGeom prst="rect">
            <a:avLst/>
          </a:prstGeom>
          <a:ln w="3175">
            <a:solidFill>
              <a:srgbClr val="000000"/>
            </a:solidFill>
          </a:ln>
        </p:spPr>
        <p:txBody>
          <a:bodyPr vert="horz" wrap="square" lIns="0" tIns="38100" rIns="0" bIns="0" rtlCol="0">
            <a:spAutoFit/>
          </a:bodyPr>
          <a:lstStyle/>
          <a:p>
            <a:pPr marL="128905">
              <a:lnSpc>
                <a:spcPct val="100000"/>
              </a:lnSpc>
              <a:spcBef>
                <a:spcPts val="300"/>
              </a:spcBef>
            </a:pPr>
            <a:r>
              <a:rPr sz="800" b="1" spc="15" dirty="0">
                <a:latin typeface="Arial"/>
                <a:cs typeface="Arial"/>
              </a:rPr>
              <a:t>ConcreteTestCase</a:t>
            </a:r>
            <a:endParaRPr sz="800">
              <a:latin typeface="Arial"/>
              <a:cs typeface="Arial"/>
            </a:endParaRPr>
          </a:p>
        </p:txBody>
      </p:sp>
      <p:sp>
        <p:nvSpPr>
          <p:cNvPr id="12" name="object 12"/>
          <p:cNvSpPr/>
          <p:nvPr/>
        </p:nvSpPr>
        <p:spPr>
          <a:xfrm>
            <a:off x="2310129" y="4959350"/>
            <a:ext cx="0" cy="440690"/>
          </a:xfrm>
          <a:custGeom>
            <a:avLst/>
            <a:gdLst/>
            <a:ahLst/>
            <a:cxnLst/>
            <a:rect l="l" t="t" r="r" b="b"/>
            <a:pathLst>
              <a:path h="440689">
                <a:moveTo>
                  <a:pt x="0" y="440690"/>
                </a:moveTo>
                <a:lnTo>
                  <a:pt x="0" y="0"/>
                </a:lnTo>
                <a:lnTo>
                  <a:pt x="0" y="440690"/>
                </a:lnTo>
                <a:close/>
              </a:path>
            </a:pathLst>
          </a:custGeom>
          <a:ln w="3175">
            <a:solidFill>
              <a:srgbClr val="000000"/>
            </a:solidFill>
          </a:ln>
        </p:spPr>
        <p:txBody>
          <a:bodyPr wrap="square" lIns="0" tIns="0" rIns="0" bIns="0" rtlCol="0"/>
          <a:lstStyle/>
          <a:p>
            <a:endParaRPr/>
          </a:p>
        </p:txBody>
      </p:sp>
      <p:sp>
        <p:nvSpPr>
          <p:cNvPr id="13" name="object 13"/>
          <p:cNvSpPr txBox="1"/>
          <p:nvPr/>
        </p:nvSpPr>
        <p:spPr>
          <a:xfrm>
            <a:off x="1383030" y="5178425"/>
            <a:ext cx="927100" cy="221615"/>
          </a:xfrm>
          <a:prstGeom prst="rect">
            <a:avLst/>
          </a:prstGeom>
          <a:ln w="3175">
            <a:solidFill>
              <a:srgbClr val="000000"/>
            </a:solidFill>
          </a:ln>
        </p:spPr>
        <p:txBody>
          <a:bodyPr vert="horz" wrap="square" lIns="0" tIns="38735" rIns="0" bIns="0" rtlCol="0">
            <a:spAutoFit/>
          </a:bodyPr>
          <a:lstStyle/>
          <a:p>
            <a:pPr marL="48895">
              <a:lnSpc>
                <a:spcPct val="100000"/>
              </a:lnSpc>
              <a:spcBef>
                <a:spcPts val="305"/>
              </a:spcBef>
            </a:pPr>
            <a:r>
              <a:rPr sz="800" spc="10" dirty="0">
                <a:latin typeface="Arial"/>
                <a:cs typeface="Arial"/>
              </a:rPr>
              <a:t>action()</a:t>
            </a:r>
            <a:endParaRPr sz="800">
              <a:latin typeface="Arial"/>
              <a:cs typeface="Arial"/>
            </a:endParaRPr>
          </a:p>
        </p:txBody>
      </p:sp>
      <p:sp>
        <p:nvSpPr>
          <p:cNvPr id="14" name="object 14"/>
          <p:cNvSpPr/>
          <p:nvPr/>
        </p:nvSpPr>
        <p:spPr>
          <a:xfrm>
            <a:off x="1383030" y="4959350"/>
            <a:ext cx="927100" cy="440690"/>
          </a:xfrm>
          <a:custGeom>
            <a:avLst/>
            <a:gdLst/>
            <a:ahLst/>
            <a:cxnLst/>
            <a:rect l="l" t="t" r="r" b="b"/>
            <a:pathLst>
              <a:path w="927100" h="440689">
                <a:moveTo>
                  <a:pt x="927100" y="440690"/>
                </a:moveTo>
                <a:lnTo>
                  <a:pt x="927100" y="0"/>
                </a:lnTo>
                <a:lnTo>
                  <a:pt x="0" y="0"/>
                </a:lnTo>
                <a:lnTo>
                  <a:pt x="0" y="440690"/>
                </a:lnTo>
                <a:lnTo>
                  <a:pt x="927100" y="440690"/>
                </a:lnTo>
                <a:close/>
              </a:path>
            </a:pathLst>
          </a:custGeom>
          <a:ln w="3175">
            <a:solidFill>
              <a:srgbClr val="000000"/>
            </a:solidFill>
          </a:ln>
        </p:spPr>
        <p:txBody>
          <a:bodyPr wrap="square" lIns="0" tIns="0" rIns="0" bIns="0" rtlCol="0"/>
          <a:lstStyle/>
          <a:p>
            <a:endParaRPr/>
          </a:p>
        </p:txBody>
      </p:sp>
      <p:sp>
        <p:nvSpPr>
          <p:cNvPr id="15" name="object 15"/>
          <p:cNvSpPr txBox="1"/>
          <p:nvPr/>
        </p:nvSpPr>
        <p:spPr>
          <a:xfrm>
            <a:off x="1383030" y="4959350"/>
            <a:ext cx="927100" cy="219075"/>
          </a:xfrm>
          <a:prstGeom prst="rect">
            <a:avLst/>
          </a:prstGeom>
          <a:ln w="3175">
            <a:solidFill>
              <a:srgbClr val="000000"/>
            </a:solidFill>
          </a:ln>
        </p:spPr>
        <p:txBody>
          <a:bodyPr vert="horz" wrap="square" lIns="0" tIns="36830" rIns="0" bIns="0" rtlCol="0">
            <a:spAutoFit/>
          </a:bodyPr>
          <a:lstStyle/>
          <a:p>
            <a:pPr marL="155575">
              <a:lnSpc>
                <a:spcPct val="100000"/>
              </a:lnSpc>
              <a:spcBef>
                <a:spcPts val="290"/>
              </a:spcBef>
            </a:pPr>
            <a:r>
              <a:rPr sz="800" b="1" spc="15" dirty="0">
                <a:latin typeface="Arial"/>
                <a:cs typeface="Arial"/>
              </a:rPr>
              <a:t>TestedClass</a:t>
            </a:r>
            <a:endParaRPr sz="800">
              <a:latin typeface="Arial"/>
              <a:cs typeface="Arial"/>
            </a:endParaRPr>
          </a:p>
        </p:txBody>
      </p:sp>
      <p:grpSp>
        <p:nvGrpSpPr>
          <p:cNvPr id="16" name="object 16"/>
          <p:cNvGrpSpPr/>
          <p:nvPr/>
        </p:nvGrpSpPr>
        <p:grpSpPr>
          <a:xfrm>
            <a:off x="2305050" y="2345689"/>
            <a:ext cx="6026150" cy="2868930"/>
            <a:chOff x="2305050" y="2345689"/>
            <a:chExt cx="6026150" cy="2868930"/>
          </a:xfrm>
        </p:grpSpPr>
        <p:sp>
          <p:nvSpPr>
            <p:cNvPr id="17" name="object 17"/>
            <p:cNvSpPr/>
            <p:nvPr/>
          </p:nvSpPr>
          <p:spPr>
            <a:xfrm>
              <a:off x="2310130" y="4187189"/>
              <a:ext cx="1557020" cy="1026160"/>
            </a:xfrm>
            <a:custGeom>
              <a:avLst/>
              <a:gdLst/>
              <a:ahLst/>
              <a:cxnLst/>
              <a:rect l="l" t="t" r="r" b="b"/>
              <a:pathLst>
                <a:path w="1557020" h="1026160">
                  <a:moveTo>
                    <a:pt x="1501140" y="476250"/>
                  </a:moveTo>
                  <a:lnTo>
                    <a:pt x="1503680" y="153670"/>
                  </a:lnTo>
                </a:path>
                <a:path w="1557020" h="1026160">
                  <a:moveTo>
                    <a:pt x="1557020" y="153670"/>
                  </a:moveTo>
                  <a:lnTo>
                    <a:pt x="1504949" y="0"/>
                  </a:lnTo>
                  <a:lnTo>
                    <a:pt x="1449070" y="153670"/>
                  </a:lnTo>
                  <a:lnTo>
                    <a:pt x="1557020" y="153670"/>
                  </a:lnTo>
                  <a:close/>
                </a:path>
                <a:path w="1557020" h="1026160">
                  <a:moveTo>
                    <a:pt x="922019" y="990600"/>
                  </a:moveTo>
                  <a:lnTo>
                    <a:pt x="0" y="991870"/>
                  </a:lnTo>
                </a:path>
                <a:path w="1557020" h="1026160">
                  <a:moveTo>
                    <a:pt x="105409" y="957580"/>
                  </a:moveTo>
                  <a:lnTo>
                    <a:pt x="0" y="991870"/>
                  </a:lnTo>
                  <a:lnTo>
                    <a:pt x="105409" y="1026160"/>
                  </a:lnTo>
                </a:path>
              </a:pathLst>
            </a:custGeom>
            <a:ln w="3175">
              <a:solidFill>
                <a:srgbClr val="000000"/>
              </a:solidFill>
            </a:ln>
          </p:spPr>
          <p:txBody>
            <a:bodyPr wrap="square" lIns="0" tIns="0" rIns="0" bIns="0" rtlCol="0"/>
            <a:lstStyle/>
            <a:p>
              <a:endParaRPr/>
            </a:p>
          </p:txBody>
        </p:sp>
        <p:sp>
          <p:nvSpPr>
            <p:cNvPr id="18" name="object 18"/>
            <p:cNvSpPr/>
            <p:nvPr/>
          </p:nvSpPr>
          <p:spPr>
            <a:xfrm>
              <a:off x="4134048" y="3578859"/>
              <a:ext cx="1881941" cy="116078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2306320" y="2528569"/>
              <a:ext cx="2604770" cy="77470"/>
            </a:xfrm>
            <a:custGeom>
              <a:avLst/>
              <a:gdLst/>
              <a:ahLst/>
              <a:cxnLst/>
              <a:rect l="l" t="t" r="r" b="b"/>
              <a:pathLst>
                <a:path w="2604770" h="77469">
                  <a:moveTo>
                    <a:pt x="0" y="38100"/>
                  </a:moveTo>
                  <a:lnTo>
                    <a:pt x="80010" y="0"/>
                  </a:lnTo>
                  <a:lnTo>
                    <a:pt x="160019" y="38100"/>
                  </a:lnTo>
                  <a:lnTo>
                    <a:pt x="80010" y="77469"/>
                  </a:lnTo>
                  <a:lnTo>
                    <a:pt x="0" y="38100"/>
                  </a:lnTo>
                  <a:close/>
                </a:path>
                <a:path w="2604770" h="77469">
                  <a:moveTo>
                    <a:pt x="160019" y="38100"/>
                  </a:moveTo>
                  <a:lnTo>
                    <a:pt x="2604770" y="38100"/>
                  </a:lnTo>
                </a:path>
              </a:pathLst>
            </a:custGeom>
            <a:ln w="3175">
              <a:solidFill>
                <a:srgbClr val="000000"/>
              </a:solidFill>
            </a:ln>
          </p:spPr>
          <p:txBody>
            <a:bodyPr wrap="square" lIns="0" tIns="0" rIns="0" bIns="0" rtlCol="0"/>
            <a:lstStyle/>
            <a:p>
              <a:endParaRPr/>
            </a:p>
          </p:txBody>
        </p:sp>
        <p:sp>
          <p:nvSpPr>
            <p:cNvPr id="20" name="object 20"/>
            <p:cNvSpPr/>
            <p:nvPr/>
          </p:nvSpPr>
          <p:spPr>
            <a:xfrm>
              <a:off x="3809364" y="2345689"/>
              <a:ext cx="4521835" cy="2283460"/>
            </a:xfrm>
            <a:prstGeom prst="rect">
              <a:avLst/>
            </a:prstGeom>
            <a:blipFill>
              <a:blip r:embed="rId3" cstate="print"/>
              <a:stretch>
                <a:fillRect/>
              </a:stretch>
            </a:blipFill>
          </p:spPr>
          <p:txBody>
            <a:bodyPr wrap="square" lIns="0" tIns="0" rIns="0" bIns="0" rtlCol="0"/>
            <a:lstStyle/>
            <a:p>
              <a:endParaRPr/>
            </a:p>
          </p:txBody>
        </p:sp>
      </p:grpSp>
      <p:sp>
        <p:nvSpPr>
          <p:cNvPr id="21" name="object 21"/>
          <p:cNvSpPr txBox="1"/>
          <p:nvPr/>
        </p:nvSpPr>
        <p:spPr>
          <a:xfrm>
            <a:off x="5066029" y="4311650"/>
            <a:ext cx="543560" cy="387350"/>
          </a:xfrm>
          <a:prstGeom prst="rect">
            <a:avLst/>
          </a:prstGeom>
        </p:spPr>
        <p:txBody>
          <a:bodyPr vert="horz" wrap="square" lIns="0" tIns="14604" rIns="0" bIns="0" rtlCol="0">
            <a:spAutoFit/>
          </a:bodyPr>
          <a:lstStyle/>
          <a:p>
            <a:pPr marL="12700" marR="5080">
              <a:lnSpc>
                <a:spcPct val="98400"/>
              </a:lnSpc>
              <a:spcBef>
                <a:spcPts val="114"/>
              </a:spcBef>
            </a:pPr>
            <a:r>
              <a:rPr sz="800" spc="10" dirty="0">
                <a:latin typeface="Arial"/>
                <a:cs typeface="Arial"/>
              </a:rPr>
              <a:t>setUp()  </a:t>
            </a:r>
            <a:r>
              <a:rPr sz="800" spc="5" dirty="0">
                <a:latin typeface="Arial"/>
                <a:cs typeface="Arial"/>
              </a:rPr>
              <a:t>runTest()  </a:t>
            </a:r>
            <a:r>
              <a:rPr sz="800" spc="-10" dirty="0">
                <a:latin typeface="Arial"/>
                <a:cs typeface="Arial"/>
              </a:rPr>
              <a:t>t</a:t>
            </a:r>
            <a:r>
              <a:rPr sz="800" spc="5" dirty="0">
                <a:latin typeface="Arial"/>
                <a:cs typeface="Arial"/>
              </a:rPr>
              <a:t>e</a:t>
            </a:r>
            <a:r>
              <a:rPr sz="800" spc="-5" dirty="0">
                <a:latin typeface="Arial"/>
                <a:cs typeface="Arial"/>
              </a:rPr>
              <a:t>a</a:t>
            </a:r>
            <a:r>
              <a:rPr sz="800" spc="40" dirty="0">
                <a:latin typeface="Arial"/>
                <a:cs typeface="Arial"/>
              </a:rPr>
              <a:t>r</a:t>
            </a:r>
            <a:r>
              <a:rPr sz="800" spc="20" dirty="0">
                <a:latin typeface="Arial"/>
                <a:cs typeface="Arial"/>
              </a:rPr>
              <a:t>D</a:t>
            </a:r>
            <a:r>
              <a:rPr sz="800" spc="5" dirty="0">
                <a:latin typeface="Arial"/>
                <a:cs typeface="Arial"/>
              </a:rPr>
              <a:t>o</a:t>
            </a:r>
            <a:r>
              <a:rPr sz="800" spc="30" dirty="0">
                <a:latin typeface="Arial"/>
                <a:cs typeface="Arial"/>
              </a:rPr>
              <a:t>w</a:t>
            </a:r>
            <a:r>
              <a:rPr sz="800" spc="-60" dirty="0">
                <a:latin typeface="Arial"/>
                <a:cs typeface="Arial"/>
              </a:rPr>
              <a:t>n</a:t>
            </a:r>
            <a:r>
              <a:rPr sz="800" spc="30" dirty="0">
                <a:latin typeface="Arial"/>
                <a:cs typeface="Arial"/>
              </a:rPr>
              <a:t>(</a:t>
            </a:r>
            <a:r>
              <a:rPr sz="800" spc="10" dirty="0">
                <a:latin typeface="Arial"/>
                <a:cs typeface="Arial"/>
              </a:rPr>
              <a:t>)</a:t>
            </a:r>
            <a:endParaRPr sz="800">
              <a:latin typeface="Arial"/>
              <a:cs typeface="Arial"/>
            </a:endParaRPr>
          </a:p>
        </p:txBody>
      </p:sp>
      <p:sp>
        <p:nvSpPr>
          <p:cNvPr id="22" name="object 22"/>
          <p:cNvSpPr txBox="1"/>
          <p:nvPr/>
        </p:nvSpPr>
        <p:spPr>
          <a:xfrm>
            <a:off x="5279390" y="3714750"/>
            <a:ext cx="571500" cy="147320"/>
          </a:xfrm>
          <a:prstGeom prst="rect">
            <a:avLst/>
          </a:prstGeom>
        </p:spPr>
        <p:txBody>
          <a:bodyPr vert="horz" wrap="square" lIns="0" tIns="12700" rIns="0" bIns="0" rtlCol="0">
            <a:spAutoFit/>
          </a:bodyPr>
          <a:lstStyle/>
          <a:p>
            <a:pPr marL="12700">
              <a:lnSpc>
                <a:spcPct val="100000"/>
              </a:lnSpc>
              <a:spcBef>
                <a:spcPts val="100"/>
              </a:spcBef>
            </a:pPr>
            <a:r>
              <a:rPr sz="800" b="1" spc="15" dirty="0">
                <a:latin typeface="Arial"/>
                <a:cs typeface="Arial"/>
              </a:rPr>
              <a:t>TestResult</a:t>
            </a:r>
            <a:endParaRPr sz="800">
              <a:latin typeface="Arial"/>
              <a:cs typeface="Arial"/>
            </a:endParaRPr>
          </a:p>
        </p:txBody>
      </p:sp>
      <p:sp>
        <p:nvSpPr>
          <p:cNvPr id="23" name="object 23"/>
          <p:cNvSpPr/>
          <p:nvPr/>
        </p:nvSpPr>
        <p:spPr>
          <a:xfrm>
            <a:off x="3234689" y="5142229"/>
            <a:ext cx="2781300" cy="1362710"/>
          </a:xfrm>
          <a:prstGeom prst="rect">
            <a:avLst/>
          </a:prstGeom>
          <a:blipFill>
            <a:blip r:embed="rId4" cstate="print"/>
            <a:stretch>
              <a:fillRect/>
            </a:stretch>
          </a:blipFill>
        </p:spPr>
        <p:txBody>
          <a:bodyPr wrap="square" lIns="0" tIns="0" rIns="0" bIns="0" rtlCol="0"/>
          <a:lstStyle/>
          <a:p>
            <a:endParaRPr/>
          </a:p>
        </p:txBody>
      </p:sp>
      <p:sp>
        <p:nvSpPr>
          <p:cNvPr id="24" name="object 24"/>
          <p:cNvSpPr txBox="1"/>
          <p:nvPr/>
        </p:nvSpPr>
        <p:spPr>
          <a:xfrm>
            <a:off x="3272790" y="6197600"/>
            <a:ext cx="44577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runTest()</a:t>
            </a:r>
            <a:endParaRPr sz="800">
              <a:latin typeface="Arial"/>
              <a:cs typeface="Arial"/>
            </a:endParaRPr>
          </a:p>
        </p:txBody>
      </p:sp>
      <p:sp>
        <p:nvSpPr>
          <p:cNvPr id="25" name="object 25"/>
          <p:cNvSpPr txBox="1"/>
          <p:nvPr/>
        </p:nvSpPr>
        <p:spPr>
          <a:xfrm>
            <a:off x="5124450" y="6078220"/>
            <a:ext cx="321310" cy="386080"/>
          </a:xfrm>
          <a:prstGeom prst="rect">
            <a:avLst/>
          </a:prstGeom>
        </p:spPr>
        <p:txBody>
          <a:bodyPr vert="horz" wrap="square" lIns="0" tIns="18415" rIns="0" bIns="0" rtlCol="0">
            <a:spAutoFit/>
          </a:bodyPr>
          <a:lstStyle/>
          <a:p>
            <a:pPr marL="12700" marR="5080">
              <a:lnSpc>
                <a:spcPts val="940"/>
              </a:lnSpc>
              <a:spcBef>
                <a:spcPts val="145"/>
              </a:spcBef>
            </a:pPr>
            <a:r>
              <a:rPr sz="800" dirty="0">
                <a:latin typeface="Arial"/>
                <a:cs typeface="Arial"/>
              </a:rPr>
              <a:t>t</a:t>
            </a:r>
            <a:r>
              <a:rPr sz="800" spc="5" dirty="0">
                <a:latin typeface="Arial"/>
                <a:cs typeface="Arial"/>
              </a:rPr>
              <a:t>e</a:t>
            </a:r>
            <a:r>
              <a:rPr sz="800" spc="-25" dirty="0">
                <a:latin typeface="Arial"/>
                <a:cs typeface="Arial"/>
              </a:rPr>
              <a:t>s</a:t>
            </a:r>
            <a:r>
              <a:rPr sz="800" spc="-10" dirty="0">
                <a:latin typeface="Arial"/>
                <a:cs typeface="Arial"/>
              </a:rPr>
              <a:t>t</a:t>
            </a:r>
            <a:r>
              <a:rPr sz="800" spc="10" dirty="0">
                <a:latin typeface="Arial"/>
                <a:cs typeface="Arial"/>
              </a:rPr>
              <a:t>1</a:t>
            </a:r>
            <a:r>
              <a:rPr sz="800" spc="30" dirty="0">
                <a:latin typeface="Arial"/>
                <a:cs typeface="Arial"/>
              </a:rPr>
              <a:t>(</a:t>
            </a:r>
            <a:r>
              <a:rPr sz="800" spc="10" dirty="0">
                <a:latin typeface="Arial"/>
                <a:cs typeface="Arial"/>
              </a:rPr>
              <a:t>)  or  </a:t>
            </a:r>
            <a:r>
              <a:rPr sz="800" dirty="0">
                <a:latin typeface="Arial"/>
                <a:cs typeface="Arial"/>
              </a:rPr>
              <a:t>t</a:t>
            </a:r>
            <a:r>
              <a:rPr sz="800" spc="5" dirty="0">
                <a:latin typeface="Arial"/>
                <a:cs typeface="Arial"/>
              </a:rPr>
              <a:t>e</a:t>
            </a:r>
            <a:r>
              <a:rPr sz="800" spc="-25" dirty="0">
                <a:latin typeface="Arial"/>
                <a:cs typeface="Arial"/>
              </a:rPr>
              <a:t>s</a:t>
            </a:r>
            <a:r>
              <a:rPr sz="800" spc="-10" dirty="0">
                <a:latin typeface="Arial"/>
                <a:cs typeface="Arial"/>
              </a:rPr>
              <a:t>t</a:t>
            </a:r>
            <a:r>
              <a:rPr sz="800" spc="10" dirty="0">
                <a:latin typeface="Arial"/>
                <a:cs typeface="Arial"/>
              </a:rPr>
              <a:t>2</a:t>
            </a:r>
            <a:r>
              <a:rPr sz="800" spc="30" dirty="0">
                <a:latin typeface="Arial"/>
                <a:cs typeface="Arial"/>
              </a:rPr>
              <a:t>(</a:t>
            </a:r>
            <a:r>
              <a:rPr sz="800" spc="10" dirty="0">
                <a:latin typeface="Arial"/>
                <a:cs typeface="Arial"/>
              </a:rPr>
              <a:t>)</a:t>
            </a:r>
            <a:endParaRPr sz="800">
              <a:latin typeface="Arial"/>
              <a:cs typeface="Arial"/>
            </a:endParaRPr>
          </a:p>
        </p:txBody>
      </p:sp>
      <p:sp>
        <p:nvSpPr>
          <p:cNvPr id="26" name="object 26"/>
          <p:cNvSpPr txBox="1"/>
          <p:nvPr/>
        </p:nvSpPr>
        <p:spPr>
          <a:xfrm>
            <a:off x="5260340" y="2482850"/>
            <a:ext cx="243840" cy="147320"/>
          </a:xfrm>
          <a:prstGeom prst="rect">
            <a:avLst/>
          </a:prstGeom>
        </p:spPr>
        <p:txBody>
          <a:bodyPr vert="horz" wrap="square" lIns="0" tIns="12700" rIns="0" bIns="0" rtlCol="0">
            <a:spAutoFit/>
          </a:bodyPr>
          <a:lstStyle/>
          <a:p>
            <a:pPr marL="12700">
              <a:lnSpc>
                <a:spcPct val="100000"/>
              </a:lnSpc>
              <a:spcBef>
                <a:spcPts val="100"/>
              </a:spcBef>
            </a:pPr>
            <a:r>
              <a:rPr sz="800" b="1" i="1" spc="35" dirty="0">
                <a:latin typeface="Arial"/>
                <a:cs typeface="Arial"/>
              </a:rPr>
              <a:t>T</a:t>
            </a:r>
            <a:r>
              <a:rPr sz="800" b="1" i="1" spc="-5" dirty="0">
                <a:latin typeface="Arial"/>
                <a:cs typeface="Arial"/>
              </a:rPr>
              <a:t>e</a:t>
            </a:r>
            <a:r>
              <a:rPr sz="800" b="1" i="1" spc="5" dirty="0">
                <a:latin typeface="Arial"/>
                <a:cs typeface="Arial"/>
              </a:rPr>
              <a:t>s</a:t>
            </a:r>
            <a:r>
              <a:rPr sz="800" b="1" i="1" spc="10" dirty="0">
                <a:latin typeface="Arial"/>
                <a:cs typeface="Arial"/>
              </a:rPr>
              <a:t>t</a:t>
            </a:r>
            <a:endParaRPr sz="800">
              <a:latin typeface="Arial"/>
              <a:cs typeface="Arial"/>
            </a:endParaRPr>
          </a:p>
        </p:txBody>
      </p:sp>
      <p:sp>
        <p:nvSpPr>
          <p:cNvPr id="27" name="object 27"/>
          <p:cNvSpPr txBox="1"/>
          <p:nvPr/>
        </p:nvSpPr>
        <p:spPr>
          <a:xfrm>
            <a:off x="6513830" y="3660140"/>
            <a:ext cx="736600" cy="266700"/>
          </a:xfrm>
          <a:prstGeom prst="rect">
            <a:avLst/>
          </a:prstGeom>
        </p:spPr>
        <p:txBody>
          <a:bodyPr vert="horz" wrap="square" lIns="0" tIns="18415" rIns="0" bIns="0" rtlCol="0">
            <a:spAutoFit/>
          </a:bodyPr>
          <a:lstStyle/>
          <a:p>
            <a:pPr marL="12700" marR="5080">
              <a:lnSpc>
                <a:spcPts val="940"/>
              </a:lnSpc>
              <a:spcBef>
                <a:spcPts val="145"/>
              </a:spcBef>
            </a:pPr>
            <a:r>
              <a:rPr sz="800" spc="30" dirty="0">
                <a:latin typeface="Arial"/>
                <a:cs typeface="Arial"/>
              </a:rPr>
              <a:t>r</a:t>
            </a:r>
            <a:r>
              <a:rPr sz="800" spc="5" dirty="0">
                <a:latin typeface="Arial"/>
                <a:cs typeface="Arial"/>
              </a:rPr>
              <a:t>u</a:t>
            </a:r>
            <a:r>
              <a:rPr sz="800" spc="10" dirty="0">
                <a:latin typeface="Arial"/>
                <a:cs typeface="Arial"/>
              </a:rPr>
              <a:t>n</a:t>
            </a:r>
            <a:r>
              <a:rPr sz="800" spc="-50" dirty="0">
                <a:latin typeface="Arial"/>
                <a:cs typeface="Arial"/>
              </a:rPr>
              <a:t>(</a:t>
            </a:r>
            <a:r>
              <a:rPr sz="800" spc="45" dirty="0">
                <a:latin typeface="Arial"/>
                <a:cs typeface="Arial"/>
              </a:rPr>
              <a:t>T</a:t>
            </a:r>
            <a:r>
              <a:rPr sz="800" spc="-5" dirty="0">
                <a:latin typeface="Arial"/>
                <a:cs typeface="Arial"/>
              </a:rPr>
              <a:t>e</a:t>
            </a:r>
            <a:r>
              <a:rPr sz="800" spc="-25" dirty="0">
                <a:latin typeface="Arial"/>
                <a:cs typeface="Arial"/>
              </a:rPr>
              <a:t>s</a:t>
            </a:r>
            <a:r>
              <a:rPr sz="800" dirty="0">
                <a:latin typeface="Arial"/>
                <a:cs typeface="Arial"/>
              </a:rPr>
              <a:t>t</a:t>
            </a:r>
            <a:r>
              <a:rPr sz="800" spc="30" dirty="0">
                <a:latin typeface="Arial"/>
                <a:cs typeface="Arial"/>
              </a:rPr>
              <a:t>R</a:t>
            </a:r>
            <a:r>
              <a:rPr sz="800" spc="-5" dirty="0">
                <a:latin typeface="Arial"/>
                <a:cs typeface="Arial"/>
              </a:rPr>
              <a:t>e</a:t>
            </a:r>
            <a:r>
              <a:rPr sz="800" spc="-25" dirty="0">
                <a:latin typeface="Arial"/>
                <a:cs typeface="Arial"/>
              </a:rPr>
              <a:t>s</a:t>
            </a:r>
            <a:r>
              <a:rPr sz="800" spc="5" dirty="0">
                <a:latin typeface="Arial"/>
                <a:cs typeface="Arial"/>
              </a:rPr>
              <a:t>u</a:t>
            </a:r>
            <a:r>
              <a:rPr sz="800" spc="-35" dirty="0">
                <a:latin typeface="Arial"/>
                <a:cs typeface="Arial"/>
              </a:rPr>
              <a:t>l</a:t>
            </a:r>
            <a:r>
              <a:rPr sz="800" dirty="0">
                <a:latin typeface="Arial"/>
                <a:cs typeface="Arial"/>
              </a:rPr>
              <a:t>t</a:t>
            </a:r>
            <a:r>
              <a:rPr sz="800" spc="10" dirty="0">
                <a:latin typeface="Arial"/>
                <a:cs typeface="Arial"/>
              </a:rPr>
              <a:t>)  </a:t>
            </a:r>
            <a:r>
              <a:rPr sz="800" dirty="0">
                <a:latin typeface="Arial"/>
                <a:cs typeface="Arial"/>
              </a:rPr>
              <a:t>addTest(Test)</a:t>
            </a:r>
            <a:endParaRPr sz="800">
              <a:latin typeface="Arial"/>
              <a:cs typeface="Arial"/>
            </a:endParaRPr>
          </a:p>
        </p:txBody>
      </p:sp>
      <p:sp>
        <p:nvSpPr>
          <p:cNvPr id="28" name="object 28"/>
          <p:cNvSpPr txBox="1"/>
          <p:nvPr/>
        </p:nvSpPr>
        <p:spPr>
          <a:xfrm>
            <a:off x="6696709" y="3439159"/>
            <a:ext cx="509905" cy="147320"/>
          </a:xfrm>
          <a:prstGeom prst="rect">
            <a:avLst/>
          </a:prstGeom>
        </p:spPr>
        <p:txBody>
          <a:bodyPr vert="horz" wrap="square" lIns="0" tIns="12700" rIns="0" bIns="0" rtlCol="0">
            <a:spAutoFit/>
          </a:bodyPr>
          <a:lstStyle/>
          <a:p>
            <a:pPr marL="12700">
              <a:lnSpc>
                <a:spcPct val="100000"/>
              </a:lnSpc>
              <a:spcBef>
                <a:spcPts val="100"/>
              </a:spcBef>
            </a:pPr>
            <a:r>
              <a:rPr sz="800" b="1" spc="45" dirty="0">
                <a:latin typeface="Arial"/>
                <a:cs typeface="Arial"/>
              </a:rPr>
              <a:t>T</a:t>
            </a:r>
            <a:r>
              <a:rPr sz="800" b="1" spc="-5" dirty="0">
                <a:latin typeface="Arial"/>
                <a:cs typeface="Arial"/>
              </a:rPr>
              <a:t>e</a:t>
            </a:r>
            <a:r>
              <a:rPr sz="800" b="1" spc="5" dirty="0">
                <a:latin typeface="Arial"/>
                <a:cs typeface="Arial"/>
              </a:rPr>
              <a:t>s</a:t>
            </a:r>
            <a:r>
              <a:rPr sz="800" b="1" spc="30" dirty="0">
                <a:latin typeface="Arial"/>
                <a:cs typeface="Arial"/>
              </a:rPr>
              <a:t>t</a:t>
            </a:r>
            <a:r>
              <a:rPr sz="800" b="1" spc="-10" dirty="0">
                <a:latin typeface="Arial"/>
                <a:cs typeface="Arial"/>
              </a:rPr>
              <a:t>S</a:t>
            </a:r>
            <a:r>
              <a:rPr sz="800" b="1" spc="45" dirty="0">
                <a:latin typeface="Arial"/>
                <a:cs typeface="Arial"/>
              </a:rPr>
              <a:t>u</a:t>
            </a:r>
            <a:r>
              <a:rPr sz="800" b="1" spc="-10" dirty="0">
                <a:latin typeface="Arial"/>
                <a:cs typeface="Arial"/>
              </a:rPr>
              <a:t>i</a:t>
            </a:r>
            <a:r>
              <a:rPr sz="800" b="1" spc="40" dirty="0">
                <a:latin typeface="Arial"/>
                <a:cs typeface="Arial"/>
              </a:rPr>
              <a:t>t</a:t>
            </a:r>
            <a:r>
              <a:rPr sz="800" b="1" spc="15" dirty="0">
                <a:latin typeface="Arial"/>
                <a:cs typeface="Arial"/>
              </a:rPr>
              <a:t>e</a:t>
            </a:r>
            <a:endParaRPr sz="800">
              <a:latin typeface="Arial"/>
              <a:cs typeface="Arial"/>
            </a:endParaRPr>
          </a:p>
        </p:txBody>
      </p:sp>
      <p:sp>
        <p:nvSpPr>
          <p:cNvPr id="29" name="object 29"/>
          <p:cNvSpPr txBox="1"/>
          <p:nvPr/>
        </p:nvSpPr>
        <p:spPr>
          <a:xfrm>
            <a:off x="7141209" y="2482850"/>
            <a:ext cx="309880"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f</a:t>
            </a:r>
            <a:r>
              <a:rPr sz="800" spc="35" dirty="0">
                <a:latin typeface="Arial"/>
                <a:cs typeface="Arial"/>
              </a:rPr>
              <a:t>T</a:t>
            </a:r>
            <a:r>
              <a:rPr sz="800" spc="-5" dirty="0">
                <a:latin typeface="Arial"/>
                <a:cs typeface="Arial"/>
              </a:rPr>
              <a:t>e</a:t>
            </a:r>
            <a:r>
              <a:rPr sz="800" spc="-25" dirty="0">
                <a:latin typeface="Arial"/>
                <a:cs typeface="Arial"/>
              </a:rPr>
              <a:t>s</a:t>
            </a:r>
            <a:r>
              <a:rPr sz="800" dirty="0">
                <a:latin typeface="Arial"/>
                <a:cs typeface="Arial"/>
              </a:rPr>
              <a:t>t</a:t>
            </a:r>
            <a:r>
              <a:rPr sz="800" spc="15" dirty="0">
                <a:latin typeface="Arial"/>
                <a:cs typeface="Arial"/>
              </a:rPr>
              <a:t>s</a:t>
            </a:r>
            <a:endParaRPr sz="800">
              <a:latin typeface="Arial"/>
              <a:cs typeface="Arial"/>
            </a:endParaRPr>
          </a:p>
        </p:txBody>
      </p:sp>
      <p:sp>
        <p:nvSpPr>
          <p:cNvPr id="30" name="object 30"/>
          <p:cNvSpPr txBox="1"/>
          <p:nvPr/>
        </p:nvSpPr>
        <p:spPr>
          <a:xfrm>
            <a:off x="7266940" y="4265929"/>
            <a:ext cx="957580" cy="257810"/>
          </a:xfrm>
          <a:prstGeom prst="rect">
            <a:avLst/>
          </a:prstGeom>
        </p:spPr>
        <p:txBody>
          <a:bodyPr vert="horz" wrap="square" lIns="0" tIns="25400" rIns="0" bIns="0" rtlCol="0">
            <a:spAutoFit/>
          </a:bodyPr>
          <a:lstStyle/>
          <a:p>
            <a:pPr marL="40005" marR="5080" indent="-27940">
              <a:lnSpc>
                <a:spcPts val="869"/>
              </a:lnSpc>
              <a:spcBef>
                <a:spcPts val="200"/>
              </a:spcBef>
            </a:pPr>
            <a:r>
              <a:rPr sz="800" dirty="0">
                <a:latin typeface="Arial"/>
                <a:cs typeface="Arial"/>
              </a:rPr>
              <a:t>forall </a:t>
            </a:r>
            <a:r>
              <a:rPr sz="800" spc="-5" dirty="0">
                <a:latin typeface="Arial"/>
                <a:cs typeface="Arial"/>
              </a:rPr>
              <a:t>test </a:t>
            </a:r>
            <a:r>
              <a:rPr sz="800" spc="-10" dirty="0">
                <a:latin typeface="Arial"/>
                <a:cs typeface="Arial"/>
              </a:rPr>
              <a:t>in </a:t>
            </a:r>
            <a:r>
              <a:rPr sz="800" spc="5" dirty="0">
                <a:latin typeface="Arial"/>
                <a:cs typeface="Arial"/>
              </a:rPr>
              <a:t>fTests  </a:t>
            </a:r>
            <a:r>
              <a:rPr sz="800" dirty="0">
                <a:latin typeface="Arial"/>
                <a:cs typeface="Arial"/>
              </a:rPr>
              <a:t>t</a:t>
            </a:r>
            <a:r>
              <a:rPr sz="800" spc="5" dirty="0">
                <a:latin typeface="Arial"/>
                <a:cs typeface="Arial"/>
              </a:rPr>
              <a:t>e</a:t>
            </a:r>
            <a:r>
              <a:rPr sz="800" spc="-25" dirty="0">
                <a:latin typeface="Arial"/>
                <a:cs typeface="Arial"/>
              </a:rPr>
              <a:t>s</a:t>
            </a:r>
            <a:r>
              <a:rPr sz="800" spc="-10" dirty="0">
                <a:latin typeface="Arial"/>
                <a:cs typeface="Arial"/>
              </a:rPr>
              <a:t>t</a:t>
            </a:r>
            <a:r>
              <a:rPr sz="800" dirty="0">
                <a:latin typeface="Arial"/>
                <a:cs typeface="Arial"/>
              </a:rPr>
              <a:t>.</a:t>
            </a:r>
            <a:r>
              <a:rPr sz="800" spc="30" dirty="0">
                <a:latin typeface="Arial"/>
                <a:cs typeface="Arial"/>
              </a:rPr>
              <a:t>r</a:t>
            </a:r>
            <a:r>
              <a:rPr sz="800" spc="-5" dirty="0">
                <a:latin typeface="Arial"/>
                <a:cs typeface="Arial"/>
              </a:rPr>
              <a:t>u</a:t>
            </a:r>
            <a:r>
              <a:rPr sz="800" spc="20" dirty="0">
                <a:latin typeface="Arial"/>
                <a:cs typeface="Arial"/>
              </a:rPr>
              <a:t>n</a:t>
            </a:r>
            <a:r>
              <a:rPr sz="800" spc="-40" dirty="0">
                <a:latin typeface="Arial"/>
                <a:cs typeface="Arial"/>
              </a:rPr>
              <a:t>(</a:t>
            </a:r>
            <a:r>
              <a:rPr sz="800" spc="35" dirty="0">
                <a:latin typeface="Arial"/>
                <a:cs typeface="Arial"/>
              </a:rPr>
              <a:t>T</a:t>
            </a:r>
            <a:r>
              <a:rPr sz="800" spc="5" dirty="0">
                <a:latin typeface="Arial"/>
                <a:cs typeface="Arial"/>
              </a:rPr>
              <a:t>e</a:t>
            </a:r>
            <a:r>
              <a:rPr sz="800" spc="-25" dirty="0">
                <a:latin typeface="Arial"/>
                <a:cs typeface="Arial"/>
              </a:rPr>
              <a:t>s</a:t>
            </a:r>
            <a:r>
              <a:rPr sz="800" spc="-10" dirty="0">
                <a:latin typeface="Arial"/>
                <a:cs typeface="Arial"/>
              </a:rPr>
              <a:t>t</a:t>
            </a:r>
            <a:r>
              <a:rPr sz="800" spc="30" dirty="0">
                <a:latin typeface="Arial"/>
                <a:cs typeface="Arial"/>
              </a:rPr>
              <a:t>R</a:t>
            </a:r>
            <a:r>
              <a:rPr sz="800" spc="5" dirty="0">
                <a:latin typeface="Arial"/>
                <a:cs typeface="Arial"/>
              </a:rPr>
              <a:t>e</a:t>
            </a:r>
            <a:r>
              <a:rPr sz="800" spc="-25" dirty="0">
                <a:latin typeface="Arial"/>
                <a:cs typeface="Arial"/>
              </a:rPr>
              <a:t>s</a:t>
            </a:r>
            <a:r>
              <a:rPr sz="800" spc="-5" dirty="0">
                <a:latin typeface="Arial"/>
                <a:cs typeface="Arial"/>
              </a:rPr>
              <a:t>u</a:t>
            </a:r>
            <a:r>
              <a:rPr sz="800" spc="-25" dirty="0">
                <a:latin typeface="Arial"/>
                <a:cs typeface="Arial"/>
              </a:rPr>
              <a:t>l</a:t>
            </a:r>
            <a:r>
              <a:rPr sz="800" spc="-10" dirty="0">
                <a:latin typeface="Arial"/>
                <a:cs typeface="Arial"/>
              </a:rPr>
              <a:t>t</a:t>
            </a:r>
            <a:r>
              <a:rPr sz="800" spc="10" dirty="0">
                <a:latin typeface="Arial"/>
                <a:cs typeface="Arial"/>
              </a:rPr>
              <a:t>)</a:t>
            </a:r>
            <a:endParaRPr sz="800">
              <a:latin typeface="Arial"/>
              <a:cs typeface="Arial"/>
            </a:endParaRPr>
          </a:p>
        </p:txBody>
      </p:sp>
    </p:spTree>
    <p:extLst>
      <p:ext uri="{BB962C8B-B14F-4D97-AF65-F5344CB8AC3E}">
        <p14:creationId xmlns:p14="http://schemas.microsoft.com/office/powerpoint/2010/main" val="213682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454" y="1066801"/>
            <a:ext cx="7067746" cy="1219200"/>
          </a:xfrm>
        </p:spPr>
        <p:txBody>
          <a:bodyPr/>
          <a:lstStyle/>
          <a:p>
            <a:r>
              <a:rPr lang="en-US" dirty="0" smtClean="0"/>
              <a:t>Junit 5 Architecture</a:t>
            </a:r>
            <a:endParaRPr lang="en-US" dirty="0"/>
          </a:p>
        </p:txBody>
      </p:sp>
      <p:pic>
        <p:nvPicPr>
          <p:cNvPr id="4" name="Picture 3"/>
          <p:cNvPicPr>
            <a:picLocks noChangeAspect="1"/>
          </p:cNvPicPr>
          <p:nvPr/>
        </p:nvPicPr>
        <p:blipFill>
          <a:blip r:embed="rId3"/>
          <a:stretch>
            <a:fillRect/>
          </a:stretch>
        </p:blipFill>
        <p:spPr>
          <a:xfrm>
            <a:off x="5257800" y="3295651"/>
            <a:ext cx="3584974" cy="2962274"/>
          </a:xfrm>
          <a:prstGeom prst="rect">
            <a:avLst/>
          </a:prstGeom>
        </p:spPr>
      </p:pic>
      <p:pic>
        <p:nvPicPr>
          <p:cNvPr id="5" name="Picture 4"/>
          <p:cNvPicPr>
            <a:picLocks noChangeAspect="1"/>
          </p:cNvPicPr>
          <p:nvPr/>
        </p:nvPicPr>
        <p:blipFill>
          <a:blip r:embed="rId4"/>
          <a:stretch>
            <a:fillRect/>
          </a:stretch>
        </p:blipFill>
        <p:spPr>
          <a:xfrm>
            <a:off x="990600" y="2895600"/>
            <a:ext cx="4095750" cy="3362325"/>
          </a:xfrm>
          <a:prstGeom prst="rect">
            <a:avLst/>
          </a:prstGeom>
        </p:spPr>
      </p:pic>
    </p:spTree>
    <p:extLst>
      <p:ext uri="{BB962C8B-B14F-4D97-AF65-F5344CB8AC3E}">
        <p14:creationId xmlns:p14="http://schemas.microsoft.com/office/powerpoint/2010/main" val="15022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1120</TotalTime>
  <Words>2493</Words>
  <Application>Microsoft Office PowerPoint</Application>
  <PresentationFormat>On-screen Show (4:3)</PresentationFormat>
  <Paragraphs>421</Paragraphs>
  <Slides>57</Slides>
  <Notes>10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Courier New</vt:lpstr>
      <vt:lpstr>Times New Roman</vt:lpstr>
      <vt:lpstr>Verdana</vt:lpstr>
      <vt:lpstr>Wingdings</vt:lpstr>
      <vt:lpstr>Office Theme</vt:lpstr>
      <vt:lpstr>Package</vt:lpstr>
      <vt:lpstr>JUnit:</vt:lpstr>
      <vt:lpstr>PowerPoint Presentation</vt:lpstr>
      <vt:lpstr>Why do we need test?</vt:lpstr>
      <vt:lpstr>Why do we need a testing framework?</vt:lpstr>
      <vt:lpstr>What is JUnit?</vt:lpstr>
      <vt:lpstr>Why Use JUnit?</vt:lpstr>
      <vt:lpstr>Why JUnit5 but not JUnit4?</vt:lpstr>
      <vt:lpstr>JUnit framework</vt:lpstr>
      <vt:lpstr>Junit 5 Architecture</vt:lpstr>
      <vt:lpstr>Junit 5 Architecture</vt:lpstr>
      <vt:lpstr>Create a new project</vt:lpstr>
      <vt:lpstr>Create a new project</vt:lpstr>
      <vt:lpstr>Create a Junit test</vt:lpstr>
      <vt:lpstr>Create a Junit test</vt:lpstr>
      <vt:lpstr>Run the tests</vt:lpstr>
      <vt:lpstr>Method naming in Junit</vt:lpstr>
      <vt:lpstr>Displayname annotation  or backticks</vt:lpstr>
      <vt:lpstr>JUnit assertion methods </vt:lpstr>
      <vt:lpstr>JUnit assertion methods </vt:lpstr>
      <vt:lpstr>JUnit assertion methods </vt:lpstr>
      <vt:lpstr>JUnit Excercise</vt:lpstr>
      <vt:lpstr>What's wrong with this?</vt:lpstr>
      <vt:lpstr>Well-structured assertions</vt:lpstr>
      <vt:lpstr>JUnit Lifecycle</vt:lpstr>
      <vt:lpstr>PowerPoint Presentation</vt:lpstr>
      <vt:lpstr>TestInstance annotation</vt:lpstr>
      <vt:lpstr>Condition Executions </vt:lpstr>
      <vt:lpstr>Assumptions</vt:lpstr>
      <vt:lpstr>Repeated Tests</vt:lpstr>
      <vt:lpstr>Parameterized Test </vt:lpstr>
      <vt:lpstr>Parameterized Test </vt:lpstr>
      <vt:lpstr>Parameterized Test </vt:lpstr>
      <vt:lpstr>Parameterized Test </vt:lpstr>
      <vt:lpstr>Nested Test </vt:lpstr>
      <vt:lpstr>Disable</vt:lpstr>
      <vt:lpstr>Tagged Tests</vt:lpstr>
      <vt:lpstr>Tagged Tests</vt:lpstr>
      <vt:lpstr>Test suites</vt:lpstr>
      <vt:lpstr>JUnit5 Cheat sheet</vt:lpstr>
      <vt:lpstr>Why we need mock </vt:lpstr>
      <vt:lpstr>In Real-Life Units are NOT Totally Self Contained</vt:lpstr>
      <vt:lpstr> What is a Stub?</vt:lpstr>
      <vt:lpstr>Mock Objects</vt:lpstr>
      <vt:lpstr>Use Mock object</vt:lpstr>
      <vt:lpstr>Example of Mock</vt:lpstr>
      <vt:lpstr>The Typical Usage Pattern</vt:lpstr>
      <vt:lpstr>Mockito</vt:lpstr>
      <vt:lpstr>Mockito - Benefits</vt:lpstr>
      <vt:lpstr>Constructing Mocks</vt:lpstr>
      <vt:lpstr>Constructing Mocks</vt:lpstr>
      <vt:lpstr>Setting up Mock Behavior</vt:lpstr>
      <vt:lpstr>Verifing behavior</vt:lpstr>
      <vt:lpstr>Demo Mockito</vt:lpstr>
      <vt:lpstr>MockK library</vt:lpstr>
      <vt:lpstr>References</vt:lpstr>
      <vt:lpstr>Assignment</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JUnit: Testing code as you write it</dc:title>
  <dc:creator>priya.trivedi</dc:creator>
  <cp:lastModifiedBy>Windows User</cp:lastModifiedBy>
  <cp:revision>135</cp:revision>
  <dcterms:created xsi:type="dcterms:W3CDTF">2021-07-03T13:42:17Z</dcterms:created>
  <dcterms:modified xsi:type="dcterms:W3CDTF">2021-07-06T13:08:36Z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2010-05-26T00:00:00Z</vt:filetime>
  </property>
  <property fmtid="{D5CDD505-2E9C-101B-9397-08002B2CF9AE}" pid="3" name="Creator">
    <vt:lpwstr>Impress</vt:lpwstr>
  </property>
  <property fmtid="{D5CDD505-2E9C-101B-9397-08002B2CF9AE}" pid="4" name="LastSaved">
    <vt:filetime>2021-07-03T00:00:00Z</vt:filetime>
  </property>
</Properties>
</file>